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21" r:id="rId4"/>
    <p:sldMasterId id="2147483822" r:id="rId5"/>
    <p:sldMasterId id="2147483823" r:id="rId6"/>
    <p:sldMasterId id="2147483824" r:id="rId7"/>
    <p:sldMasterId id="2147483825" r:id="rId8"/>
    <p:sldMasterId id="2147483826" r:id="rId9"/>
    <p:sldMasterId id="2147483827"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Lst>
  <p:sldSz cy="5143500" cx="9144000"/>
  <p:notesSz cx="6858000" cy="9144000"/>
  <p:embeddedFontLst>
    <p:embeddedFont>
      <p:font typeface="Roboto"/>
      <p:regular r:id="rId33"/>
      <p:bold r:id="rId34"/>
      <p:italic r:id="rId35"/>
      <p:boldItalic r:id="rId36"/>
    </p:embeddedFont>
    <p:embeddedFont>
      <p:font typeface="Archiv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rchivo-boldItalic.fntdata"/><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1" Type="http://schemas.openxmlformats.org/officeDocument/2006/relationships/theme" Target="theme/theme8.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18.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0.xml"/><Relationship Id="rId30" Type="http://schemas.openxmlformats.org/officeDocument/2006/relationships/slide" Target="slides/slide19.xml"/><Relationship Id="rId11" Type="http://schemas.openxmlformats.org/officeDocument/2006/relationships/notesMaster" Target="notesMasters/notesMaster1.xml"/><Relationship Id="rId33" Type="http://schemas.openxmlformats.org/officeDocument/2006/relationships/font" Target="fonts/Roboto-regular.fntdata"/><Relationship Id="rId10" Type="http://schemas.openxmlformats.org/officeDocument/2006/relationships/slideMaster" Target="slideMasters/slideMaster7.xml"/><Relationship Id="rId32" Type="http://schemas.openxmlformats.org/officeDocument/2006/relationships/slide" Target="slides/slide21.xml"/><Relationship Id="rId13" Type="http://schemas.openxmlformats.org/officeDocument/2006/relationships/slide" Target="slides/slide2.xml"/><Relationship Id="rId35" Type="http://schemas.openxmlformats.org/officeDocument/2006/relationships/font" Target="fonts/Roboto-italic.fntdata"/><Relationship Id="rId12" Type="http://schemas.openxmlformats.org/officeDocument/2006/relationships/slide" Target="slides/slide1.xml"/><Relationship Id="rId34" Type="http://schemas.openxmlformats.org/officeDocument/2006/relationships/font" Target="fonts/Roboto-bold.fntdata"/><Relationship Id="rId15" Type="http://schemas.openxmlformats.org/officeDocument/2006/relationships/slide" Target="slides/slide4.xml"/><Relationship Id="rId37" Type="http://schemas.openxmlformats.org/officeDocument/2006/relationships/font" Target="fonts/Archivo-regular.fntdata"/><Relationship Id="rId14" Type="http://schemas.openxmlformats.org/officeDocument/2006/relationships/slide" Target="slides/slide3.xml"/><Relationship Id="rId36" Type="http://schemas.openxmlformats.org/officeDocument/2006/relationships/font" Target="fonts/Roboto-boldItalic.fntdata"/><Relationship Id="rId17" Type="http://schemas.openxmlformats.org/officeDocument/2006/relationships/slide" Target="slides/slide6.xml"/><Relationship Id="rId39" Type="http://schemas.openxmlformats.org/officeDocument/2006/relationships/font" Target="fonts/Archivo-italic.fntdata"/><Relationship Id="rId16" Type="http://schemas.openxmlformats.org/officeDocument/2006/relationships/slide" Target="slides/slide5.xml"/><Relationship Id="rId38" Type="http://schemas.openxmlformats.org/officeDocument/2006/relationships/font" Target="fonts/Archivo-bold.fntdata"/><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297365f0e64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297365f0e64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297365f0e64_0_3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297365f0e64_0_3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296cdd00a5c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296cdd00a5c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296cdd00a5c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296cdd00a5c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Roboto"/>
                <a:ea typeface="Roboto"/>
                <a:cs typeface="Roboto"/>
                <a:sym typeface="Roboto"/>
              </a:rPr>
              <a:t>before we were thinking choose gradient boosting rather than XGboost because of better model performance (XGboost have overfitting problem). Even though the business value of XGboost is higher than gradient boosting, we could still explain it. below are some reasons we should not use XGboost</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Roboto"/>
                <a:ea typeface="Roboto"/>
                <a:cs typeface="Roboto"/>
                <a:sym typeface="Roboto"/>
              </a:rPr>
              <a:t>-If XGBoost is overfitting, it might have learned the training data too well, including the noise, which means it may not perform as well on unseen data. Overfitting is a significant issue because the primary purpose of a predictive model is to perform well on new, unseen data, not just the data it was trained on</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Roboto"/>
                <a:ea typeface="Roboto"/>
                <a:cs typeface="Roboto"/>
                <a:sym typeface="Roboto"/>
              </a:rPr>
              <a:t>- Overfitted models often have less stable performance over time as the patterns in the data change. If the characteristics of customers or economic conditions change, the overfitted XGBoost might not adapt well, whereas the Gradient Boosting model might be more robust to such changes.</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444746"/>
                </a:solidFill>
                <a:highlight>
                  <a:srgbClr val="FFFFFF"/>
                </a:highlight>
                <a:latin typeface="Roboto"/>
                <a:ea typeface="Roboto"/>
                <a:cs typeface="Roboto"/>
                <a:sym typeface="Roboto"/>
              </a:rPr>
              <a:t>- The calculated business value assumes that the model will continue to perform as it has on the evaluation data. If the XGBoost model is overfitting, its true business value on future data may be lower than estimate</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444746"/>
                </a:solidFill>
                <a:highlight>
                  <a:srgbClr val="FFFFFF"/>
                </a:highlight>
                <a:latin typeface="Roboto"/>
                <a:ea typeface="Roboto"/>
                <a:cs typeface="Roboto"/>
                <a:sym typeface="Roboto"/>
              </a:rPr>
              <a:t>all in all, we should choose gradient boosting over XGboost, while the immediate business value calculation suggests that XGBoost is superior, the potential lack of generalization due to overfitting is a serious concern</a:t>
            </a:r>
            <a:endParaRPr sz="1050">
              <a:solidFill>
                <a:srgbClr val="444746"/>
              </a:solidFill>
              <a:highlight>
                <a:srgbClr val="FFFFFF"/>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296cdd00a5c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296cdd00a5c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297365f0e64_0_2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297365f0e64_0_2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296cdd00a5c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296cdd00a5c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297649db5b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297649db5b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97365f0e64_0_2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97365f0e64_0_2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2976c9989e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2976c9989e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296cdd00a5c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296cdd00a5c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97365f0e64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97365f0e64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297649db5b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297649db5b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296cdd00a5c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296cdd00a5c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2976c9989e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2976c9989e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Verizon needs a predictive tool to identify which customers are likely to default on their phone contract payments, aiming to reduce financial losses and improve decision-making during the contract approval process</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296cdd00a5c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296cdd00a5c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97365f0e64_0_1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97365f0e64_0_1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297649db5b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297649db5b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297365f0e64_0_1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297365f0e64_0_1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296cdd00a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296cdd00a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297649db5b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297649db5b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1" name="Shape 611"/>
        <p:cNvGrpSpPr/>
        <p:nvPr/>
      </p:nvGrpSpPr>
      <p:grpSpPr>
        <a:xfrm>
          <a:off x="0" y="0"/>
          <a:ext cx="0" cy="0"/>
          <a:chOff x="0" y="0"/>
          <a:chExt cx="0" cy="0"/>
        </a:xfrm>
      </p:grpSpPr>
      <p:pic>
        <p:nvPicPr>
          <p:cNvPr id="612" name="Google Shape;612;p105"/>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613" name="Google Shape;613;p105"/>
          <p:cNvSpPr txBox="1"/>
          <p:nvPr>
            <p:ph type="title"/>
          </p:nvPr>
        </p:nvSpPr>
        <p:spPr>
          <a:xfrm>
            <a:off x="720000" y="1142225"/>
            <a:ext cx="3411600" cy="1403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14" name="Google Shape;614;p105"/>
          <p:cNvSpPr txBox="1"/>
          <p:nvPr>
            <p:ph idx="1" type="subTitle"/>
          </p:nvPr>
        </p:nvSpPr>
        <p:spPr>
          <a:xfrm>
            <a:off x="720000" y="2597875"/>
            <a:ext cx="3411600" cy="1403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999999"/>
              </a:buClr>
              <a:buSzPts val="800"/>
              <a:buFont typeface="Open Sans"/>
              <a:buChar char="●"/>
              <a:defRPr/>
            </a:lvl1pPr>
            <a:lvl2pPr lvl="1" rtl="0" algn="ctr">
              <a:lnSpc>
                <a:spcPct val="115000"/>
              </a:lnSpc>
              <a:spcBef>
                <a:spcPts val="0"/>
              </a:spcBef>
              <a:spcAft>
                <a:spcPts val="0"/>
              </a:spcAft>
              <a:buClr>
                <a:srgbClr val="999999"/>
              </a:buClr>
              <a:buSzPts val="800"/>
              <a:buFont typeface="Open Sans"/>
              <a:buChar char="○"/>
              <a:defRPr/>
            </a:lvl2pPr>
            <a:lvl3pPr lvl="2" rtl="0" algn="ctr">
              <a:lnSpc>
                <a:spcPct val="115000"/>
              </a:lnSpc>
              <a:spcBef>
                <a:spcPts val="0"/>
              </a:spcBef>
              <a:spcAft>
                <a:spcPts val="0"/>
              </a:spcAft>
              <a:buClr>
                <a:srgbClr val="999999"/>
              </a:buClr>
              <a:buSzPts val="800"/>
              <a:buFont typeface="Open Sans"/>
              <a:buChar char="■"/>
              <a:defRPr/>
            </a:lvl3pPr>
            <a:lvl4pPr lvl="3" rtl="0" algn="ctr">
              <a:lnSpc>
                <a:spcPct val="115000"/>
              </a:lnSpc>
              <a:spcBef>
                <a:spcPts val="0"/>
              </a:spcBef>
              <a:spcAft>
                <a:spcPts val="0"/>
              </a:spcAft>
              <a:buClr>
                <a:srgbClr val="999999"/>
              </a:buClr>
              <a:buSzPts val="800"/>
              <a:buFont typeface="Open Sans"/>
              <a:buChar char="●"/>
              <a:defRPr/>
            </a:lvl4pPr>
            <a:lvl5pPr lvl="4" rtl="0" algn="ctr">
              <a:lnSpc>
                <a:spcPct val="115000"/>
              </a:lnSpc>
              <a:spcBef>
                <a:spcPts val="0"/>
              </a:spcBef>
              <a:spcAft>
                <a:spcPts val="0"/>
              </a:spcAft>
              <a:buClr>
                <a:srgbClr val="999999"/>
              </a:buClr>
              <a:buSzPts val="1200"/>
              <a:buFont typeface="Open Sans"/>
              <a:buChar char="○"/>
              <a:defRPr/>
            </a:lvl5pPr>
            <a:lvl6pPr lvl="5" rtl="0" algn="ctr">
              <a:lnSpc>
                <a:spcPct val="115000"/>
              </a:lnSpc>
              <a:spcBef>
                <a:spcPts val="0"/>
              </a:spcBef>
              <a:spcAft>
                <a:spcPts val="0"/>
              </a:spcAft>
              <a:buClr>
                <a:srgbClr val="999999"/>
              </a:buClr>
              <a:buSzPts val="1200"/>
              <a:buFont typeface="Open Sans"/>
              <a:buChar char="■"/>
              <a:defRPr/>
            </a:lvl6pPr>
            <a:lvl7pPr lvl="6" rtl="0" algn="ctr">
              <a:lnSpc>
                <a:spcPct val="115000"/>
              </a:lnSpc>
              <a:spcBef>
                <a:spcPts val="0"/>
              </a:spcBef>
              <a:spcAft>
                <a:spcPts val="0"/>
              </a:spcAft>
              <a:buClr>
                <a:srgbClr val="999999"/>
              </a:buClr>
              <a:buSzPts val="700"/>
              <a:buFont typeface="Open Sans"/>
              <a:buChar char="●"/>
              <a:defRPr/>
            </a:lvl7pPr>
            <a:lvl8pPr lvl="7" rtl="0" algn="ctr">
              <a:lnSpc>
                <a:spcPct val="115000"/>
              </a:lnSpc>
              <a:spcBef>
                <a:spcPts val="0"/>
              </a:spcBef>
              <a:spcAft>
                <a:spcPts val="0"/>
              </a:spcAft>
              <a:buClr>
                <a:srgbClr val="999999"/>
              </a:buClr>
              <a:buSzPts val="700"/>
              <a:buFont typeface="Open Sans"/>
              <a:buChar char="○"/>
              <a:defRPr/>
            </a:lvl8pPr>
            <a:lvl9pPr lvl="8" rtl="0" algn="ctr">
              <a:lnSpc>
                <a:spcPct val="115000"/>
              </a:lnSpc>
              <a:spcBef>
                <a:spcPts val="0"/>
              </a:spcBef>
              <a:spcAft>
                <a:spcPts val="0"/>
              </a:spcAft>
              <a:buClr>
                <a:srgbClr val="999999"/>
              </a:buClr>
              <a:buSzPts val="600"/>
              <a:buFont typeface="Open Sans"/>
              <a:buChar char="■"/>
              <a:defRPr/>
            </a:lvl9pPr>
          </a:lstStyle>
          <a:p/>
        </p:txBody>
      </p:sp>
      <p:sp>
        <p:nvSpPr>
          <p:cNvPr id="615" name="Google Shape;615;p105"/>
          <p:cNvSpPr/>
          <p:nvPr>
            <p:ph idx="2" type="pic"/>
          </p:nvPr>
        </p:nvSpPr>
        <p:spPr>
          <a:xfrm>
            <a:off x="5110300" y="1058400"/>
            <a:ext cx="3025200" cy="3026700"/>
          </a:xfrm>
          <a:prstGeom prst="ellipse">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16" name="Shape 616"/>
        <p:cNvGrpSpPr/>
        <p:nvPr/>
      </p:nvGrpSpPr>
      <p:grpSpPr>
        <a:xfrm>
          <a:off x="0" y="0"/>
          <a:ext cx="0" cy="0"/>
          <a:chOff x="0" y="0"/>
          <a:chExt cx="0" cy="0"/>
        </a:xfrm>
      </p:grpSpPr>
      <p:sp>
        <p:nvSpPr>
          <p:cNvPr id="617" name="Google Shape;617;p106"/>
          <p:cNvSpPr/>
          <p:nvPr>
            <p:ph idx="2" type="pic"/>
          </p:nvPr>
        </p:nvSpPr>
        <p:spPr>
          <a:xfrm>
            <a:off x="0" y="0"/>
            <a:ext cx="9144000" cy="5143500"/>
          </a:xfrm>
          <a:prstGeom prst="rect">
            <a:avLst/>
          </a:prstGeom>
          <a:noFill/>
          <a:ln>
            <a:noFill/>
          </a:ln>
        </p:spPr>
      </p:sp>
      <p:sp>
        <p:nvSpPr>
          <p:cNvPr id="618" name="Google Shape;618;p106"/>
          <p:cNvSpPr txBox="1"/>
          <p:nvPr>
            <p:ph type="title"/>
          </p:nvPr>
        </p:nvSpPr>
        <p:spPr>
          <a:xfrm>
            <a:off x="713225" y="4035875"/>
            <a:ext cx="6744300" cy="5727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619" name="Shape 619"/>
        <p:cNvGrpSpPr/>
        <p:nvPr/>
      </p:nvGrpSpPr>
      <p:grpSpPr>
        <a:xfrm>
          <a:off x="0" y="0"/>
          <a:ext cx="0" cy="0"/>
          <a:chOff x="0" y="0"/>
          <a:chExt cx="0" cy="0"/>
        </a:xfrm>
      </p:grpSpPr>
      <p:pic>
        <p:nvPicPr>
          <p:cNvPr id="620" name="Google Shape;620;p107"/>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621" name="Google Shape;621;p107"/>
          <p:cNvSpPr txBox="1"/>
          <p:nvPr>
            <p:ph hasCustomPrompt="1" type="title"/>
          </p:nvPr>
        </p:nvSpPr>
        <p:spPr>
          <a:xfrm>
            <a:off x="713225" y="1803875"/>
            <a:ext cx="5536500" cy="1038600"/>
          </a:xfrm>
          <a:prstGeom prst="rect">
            <a:avLst/>
          </a:prstGeom>
        </p:spPr>
        <p:txBody>
          <a:bodyPr anchorCtr="0" anchor="b" bIns="91425" lIns="91425" spcFirstLastPara="1" rIns="91425" wrap="square" tIns="91425">
            <a:noAutofit/>
          </a:bodyPr>
          <a:lstStyle>
            <a:lvl1pPr lvl="0" rtl="0">
              <a:spcBef>
                <a:spcPts val="0"/>
              </a:spcBef>
              <a:spcAft>
                <a:spcPts val="0"/>
              </a:spcAft>
              <a:buSzPts val="96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22" name="Google Shape;622;p107"/>
          <p:cNvSpPr txBox="1"/>
          <p:nvPr>
            <p:ph idx="1" type="subTitle"/>
          </p:nvPr>
        </p:nvSpPr>
        <p:spPr>
          <a:xfrm>
            <a:off x="713225" y="2842525"/>
            <a:ext cx="5536500" cy="497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23" name="Shape 623"/>
        <p:cNvGrpSpPr/>
        <p:nvPr/>
      </p:nvGrpSpPr>
      <p:grpSpPr>
        <a:xfrm>
          <a:off x="0" y="0"/>
          <a:ext cx="0" cy="0"/>
          <a:chOff x="0" y="0"/>
          <a:chExt cx="0" cy="0"/>
        </a:xfrm>
      </p:grpSpPr>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24" name="Shape 624"/>
        <p:cNvGrpSpPr/>
        <p:nvPr/>
      </p:nvGrpSpPr>
      <p:grpSpPr>
        <a:xfrm>
          <a:off x="0" y="0"/>
          <a:ext cx="0" cy="0"/>
          <a:chOff x="0" y="0"/>
          <a:chExt cx="0" cy="0"/>
        </a:xfrm>
      </p:grpSpPr>
      <p:pic>
        <p:nvPicPr>
          <p:cNvPr id="625" name="Google Shape;625;p109"/>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626" name="Google Shape;626;p10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627" name="Google Shape;627;p109"/>
          <p:cNvSpPr txBox="1"/>
          <p:nvPr>
            <p:ph idx="1" type="subTitle"/>
          </p:nvPr>
        </p:nvSpPr>
        <p:spPr>
          <a:xfrm>
            <a:off x="720000" y="2225988"/>
            <a:ext cx="2919300" cy="60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628" name="Google Shape;628;p109"/>
          <p:cNvSpPr txBox="1"/>
          <p:nvPr>
            <p:ph idx="2" type="subTitle"/>
          </p:nvPr>
        </p:nvSpPr>
        <p:spPr>
          <a:xfrm>
            <a:off x="4391149" y="2225988"/>
            <a:ext cx="2919300" cy="60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629" name="Google Shape;629;p109"/>
          <p:cNvSpPr txBox="1"/>
          <p:nvPr>
            <p:ph idx="3" type="subTitle"/>
          </p:nvPr>
        </p:nvSpPr>
        <p:spPr>
          <a:xfrm>
            <a:off x="720000" y="3957450"/>
            <a:ext cx="2919300" cy="60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630" name="Google Shape;630;p109"/>
          <p:cNvSpPr txBox="1"/>
          <p:nvPr>
            <p:ph idx="4" type="subTitle"/>
          </p:nvPr>
        </p:nvSpPr>
        <p:spPr>
          <a:xfrm>
            <a:off x="4391149" y="3957450"/>
            <a:ext cx="2919300" cy="60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631" name="Google Shape;631;p109"/>
          <p:cNvSpPr txBox="1"/>
          <p:nvPr>
            <p:ph hasCustomPrompt="1" idx="5" type="title"/>
          </p:nvPr>
        </p:nvSpPr>
        <p:spPr>
          <a:xfrm>
            <a:off x="814938" y="1249462"/>
            <a:ext cx="640200" cy="4512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2" name="Google Shape;632;p109"/>
          <p:cNvSpPr txBox="1"/>
          <p:nvPr>
            <p:ph hasCustomPrompt="1" idx="6" type="title"/>
          </p:nvPr>
        </p:nvSpPr>
        <p:spPr>
          <a:xfrm>
            <a:off x="814938" y="2982575"/>
            <a:ext cx="640200" cy="4512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3" name="Google Shape;633;p109"/>
          <p:cNvSpPr txBox="1"/>
          <p:nvPr>
            <p:ph hasCustomPrompt="1" idx="7" type="title"/>
          </p:nvPr>
        </p:nvSpPr>
        <p:spPr>
          <a:xfrm>
            <a:off x="4486088" y="1249462"/>
            <a:ext cx="640200" cy="4512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4" name="Google Shape;634;p109"/>
          <p:cNvSpPr txBox="1"/>
          <p:nvPr>
            <p:ph hasCustomPrompt="1" idx="8" type="title"/>
          </p:nvPr>
        </p:nvSpPr>
        <p:spPr>
          <a:xfrm>
            <a:off x="4486088" y="2982575"/>
            <a:ext cx="640200" cy="4512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5" name="Google Shape;635;p109"/>
          <p:cNvSpPr txBox="1"/>
          <p:nvPr>
            <p:ph idx="9" type="subTitle"/>
          </p:nvPr>
        </p:nvSpPr>
        <p:spPr>
          <a:xfrm>
            <a:off x="720000" y="1878623"/>
            <a:ext cx="2919300" cy="451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636" name="Google Shape;636;p109"/>
          <p:cNvSpPr txBox="1"/>
          <p:nvPr>
            <p:ph idx="13" type="subTitle"/>
          </p:nvPr>
        </p:nvSpPr>
        <p:spPr>
          <a:xfrm>
            <a:off x="4391151" y="1878623"/>
            <a:ext cx="2919300" cy="451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637" name="Google Shape;637;p109"/>
          <p:cNvSpPr txBox="1"/>
          <p:nvPr>
            <p:ph idx="14" type="subTitle"/>
          </p:nvPr>
        </p:nvSpPr>
        <p:spPr>
          <a:xfrm>
            <a:off x="720000" y="3610065"/>
            <a:ext cx="2919300" cy="451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638" name="Google Shape;638;p109"/>
          <p:cNvSpPr txBox="1"/>
          <p:nvPr>
            <p:ph idx="15" type="subTitle"/>
          </p:nvPr>
        </p:nvSpPr>
        <p:spPr>
          <a:xfrm>
            <a:off x="4391151" y="3610065"/>
            <a:ext cx="2919300" cy="451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639" name="Google Shape;639;p109"/>
          <p:cNvCxnSpPr/>
          <p:nvPr/>
        </p:nvCxnSpPr>
        <p:spPr>
          <a:xfrm>
            <a:off x="8424000"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640" name="Shape 640"/>
        <p:cNvGrpSpPr/>
        <p:nvPr/>
      </p:nvGrpSpPr>
      <p:grpSpPr>
        <a:xfrm>
          <a:off x="0" y="0"/>
          <a:ext cx="0" cy="0"/>
          <a:chOff x="0" y="0"/>
          <a:chExt cx="0" cy="0"/>
        </a:xfrm>
      </p:grpSpPr>
      <p:pic>
        <p:nvPicPr>
          <p:cNvPr id="641" name="Google Shape;641;p110"/>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642" name="Google Shape;642;p11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643" name="Google Shape;643;p110"/>
          <p:cNvCxnSpPr/>
          <p:nvPr/>
        </p:nvCxnSpPr>
        <p:spPr>
          <a:xfrm>
            <a:off x="8424007"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644" name="Shape 644"/>
        <p:cNvGrpSpPr/>
        <p:nvPr/>
      </p:nvGrpSpPr>
      <p:grpSpPr>
        <a:xfrm>
          <a:off x="0" y="0"/>
          <a:ext cx="0" cy="0"/>
          <a:chOff x="0" y="0"/>
          <a:chExt cx="0" cy="0"/>
        </a:xfrm>
      </p:grpSpPr>
      <p:pic>
        <p:nvPicPr>
          <p:cNvPr id="645" name="Google Shape;645;p111"/>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646" name="Google Shape;646;p11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647" name="Google Shape;647;p111"/>
          <p:cNvCxnSpPr/>
          <p:nvPr/>
        </p:nvCxnSpPr>
        <p:spPr>
          <a:xfrm>
            <a:off x="8430782"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2"/>
        </a:solidFill>
      </p:bgPr>
    </p:bg>
    <p:spTree>
      <p:nvGrpSpPr>
        <p:cNvPr id="648" name="Shape 648"/>
        <p:cNvGrpSpPr/>
        <p:nvPr/>
      </p:nvGrpSpPr>
      <p:grpSpPr>
        <a:xfrm>
          <a:off x="0" y="0"/>
          <a:ext cx="0" cy="0"/>
          <a:chOff x="0" y="0"/>
          <a:chExt cx="0" cy="0"/>
        </a:xfrm>
      </p:grpSpPr>
      <p:pic>
        <p:nvPicPr>
          <p:cNvPr id="649" name="Google Shape;649;p112"/>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650" name="Google Shape;650;p112"/>
          <p:cNvSpPr txBox="1"/>
          <p:nvPr>
            <p:ph type="title"/>
          </p:nvPr>
        </p:nvSpPr>
        <p:spPr>
          <a:xfrm>
            <a:off x="713225" y="3556153"/>
            <a:ext cx="5060100" cy="5319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51" name="Google Shape;651;p112"/>
          <p:cNvSpPr txBox="1"/>
          <p:nvPr>
            <p:ph idx="1" type="subTitle"/>
          </p:nvPr>
        </p:nvSpPr>
        <p:spPr>
          <a:xfrm>
            <a:off x="713225" y="1055450"/>
            <a:ext cx="5060100" cy="2390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sz="3000"/>
            </a:lvl1pPr>
            <a:lvl2pPr lvl="1" rtl="0" algn="ctr">
              <a:lnSpc>
                <a:spcPct val="115000"/>
              </a:lnSpc>
              <a:spcBef>
                <a:spcPts val="0"/>
              </a:spcBef>
              <a:spcAft>
                <a:spcPts val="0"/>
              </a:spcAft>
              <a:buSzPts val="3000"/>
              <a:buNone/>
              <a:defRPr sz="3000"/>
            </a:lvl2pPr>
            <a:lvl3pPr lvl="2" rtl="0" algn="ctr">
              <a:lnSpc>
                <a:spcPct val="115000"/>
              </a:lnSpc>
              <a:spcBef>
                <a:spcPts val="0"/>
              </a:spcBef>
              <a:spcAft>
                <a:spcPts val="0"/>
              </a:spcAft>
              <a:buSzPts val="3000"/>
              <a:buNone/>
              <a:defRPr sz="3000"/>
            </a:lvl3pPr>
            <a:lvl4pPr lvl="3" rtl="0" algn="ctr">
              <a:lnSpc>
                <a:spcPct val="115000"/>
              </a:lnSpc>
              <a:spcBef>
                <a:spcPts val="0"/>
              </a:spcBef>
              <a:spcAft>
                <a:spcPts val="0"/>
              </a:spcAft>
              <a:buSzPts val="3000"/>
              <a:buNone/>
              <a:defRPr sz="3000"/>
            </a:lvl4pPr>
            <a:lvl5pPr lvl="4" rtl="0" algn="ctr">
              <a:lnSpc>
                <a:spcPct val="115000"/>
              </a:lnSpc>
              <a:spcBef>
                <a:spcPts val="0"/>
              </a:spcBef>
              <a:spcAft>
                <a:spcPts val="0"/>
              </a:spcAft>
              <a:buSzPts val="3000"/>
              <a:buNone/>
              <a:defRPr sz="3000"/>
            </a:lvl5pPr>
            <a:lvl6pPr lvl="5" rtl="0" algn="ctr">
              <a:lnSpc>
                <a:spcPct val="115000"/>
              </a:lnSpc>
              <a:spcBef>
                <a:spcPts val="0"/>
              </a:spcBef>
              <a:spcAft>
                <a:spcPts val="0"/>
              </a:spcAft>
              <a:buSzPts val="3000"/>
              <a:buNone/>
              <a:defRPr sz="3000"/>
            </a:lvl6pPr>
            <a:lvl7pPr lvl="6" rtl="0" algn="ctr">
              <a:lnSpc>
                <a:spcPct val="115000"/>
              </a:lnSpc>
              <a:spcBef>
                <a:spcPts val="0"/>
              </a:spcBef>
              <a:spcAft>
                <a:spcPts val="0"/>
              </a:spcAft>
              <a:buSzPts val="3000"/>
              <a:buNone/>
              <a:defRPr sz="3000"/>
            </a:lvl7pPr>
            <a:lvl8pPr lvl="7" rtl="0" algn="ctr">
              <a:lnSpc>
                <a:spcPct val="115000"/>
              </a:lnSpc>
              <a:spcBef>
                <a:spcPts val="0"/>
              </a:spcBef>
              <a:spcAft>
                <a:spcPts val="0"/>
              </a:spcAft>
              <a:buSzPts val="3000"/>
              <a:buNone/>
              <a:defRPr sz="3000"/>
            </a:lvl8pPr>
            <a:lvl9pPr lvl="8" rtl="0" algn="ctr">
              <a:lnSpc>
                <a:spcPct val="115000"/>
              </a:lnSpc>
              <a:spcBef>
                <a:spcPts val="0"/>
              </a:spcBef>
              <a:spcAft>
                <a:spcPts val="0"/>
              </a:spcAft>
              <a:buSzPts val="3000"/>
              <a:buNone/>
              <a:defRPr sz="3000"/>
            </a:lvl9pPr>
          </a:lstStyle>
          <a:p/>
        </p:txBody>
      </p:sp>
      <p:cxnSp>
        <p:nvCxnSpPr>
          <p:cNvPr id="652" name="Google Shape;652;p112"/>
          <p:cNvCxnSpPr/>
          <p:nvPr/>
        </p:nvCxnSpPr>
        <p:spPr>
          <a:xfrm>
            <a:off x="8430775"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653" name="Shape 653"/>
        <p:cNvGrpSpPr/>
        <p:nvPr/>
      </p:nvGrpSpPr>
      <p:grpSpPr>
        <a:xfrm>
          <a:off x="0" y="0"/>
          <a:ext cx="0" cy="0"/>
          <a:chOff x="0" y="0"/>
          <a:chExt cx="0" cy="0"/>
        </a:xfrm>
      </p:grpSpPr>
      <p:pic>
        <p:nvPicPr>
          <p:cNvPr id="654" name="Google Shape;654;p113"/>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655" name="Google Shape;655;p1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656" name="Google Shape;656;p113"/>
          <p:cNvSpPr txBox="1"/>
          <p:nvPr>
            <p:ph idx="1" type="subTitle"/>
          </p:nvPr>
        </p:nvSpPr>
        <p:spPr>
          <a:xfrm>
            <a:off x="3888306" y="1630150"/>
            <a:ext cx="2885100" cy="2201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657" name="Google Shape;657;p113"/>
          <p:cNvSpPr txBox="1"/>
          <p:nvPr>
            <p:ph idx="2" type="subTitle"/>
          </p:nvPr>
        </p:nvSpPr>
        <p:spPr>
          <a:xfrm>
            <a:off x="713225" y="1630150"/>
            <a:ext cx="2885100" cy="2201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cxnSp>
        <p:nvCxnSpPr>
          <p:cNvPr id="658" name="Google Shape;658;p113"/>
          <p:cNvCxnSpPr/>
          <p:nvPr/>
        </p:nvCxnSpPr>
        <p:spPr>
          <a:xfrm>
            <a:off x="8423988"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659" name="Shape 659"/>
        <p:cNvGrpSpPr/>
        <p:nvPr/>
      </p:nvGrpSpPr>
      <p:grpSpPr>
        <a:xfrm>
          <a:off x="0" y="0"/>
          <a:ext cx="0" cy="0"/>
          <a:chOff x="0" y="0"/>
          <a:chExt cx="0" cy="0"/>
        </a:xfrm>
      </p:grpSpPr>
      <p:pic>
        <p:nvPicPr>
          <p:cNvPr id="660" name="Google Shape;660;p114"/>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661" name="Google Shape;661;p114"/>
          <p:cNvSpPr txBox="1"/>
          <p:nvPr>
            <p:ph type="title"/>
          </p:nvPr>
        </p:nvSpPr>
        <p:spPr>
          <a:xfrm>
            <a:off x="720000" y="1836500"/>
            <a:ext cx="3597900" cy="66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62" name="Google Shape;662;p114"/>
          <p:cNvSpPr txBox="1"/>
          <p:nvPr>
            <p:ph idx="1" type="subTitle"/>
          </p:nvPr>
        </p:nvSpPr>
        <p:spPr>
          <a:xfrm>
            <a:off x="720000" y="2501800"/>
            <a:ext cx="35979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663" name="Shape 663"/>
        <p:cNvGrpSpPr/>
        <p:nvPr/>
      </p:nvGrpSpPr>
      <p:grpSpPr>
        <a:xfrm>
          <a:off x="0" y="0"/>
          <a:ext cx="0" cy="0"/>
          <a:chOff x="0" y="0"/>
          <a:chExt cx="0" cy="0"/>
        </a:xfrm>
      </p:grpSpPr>
      <p:pic>
        <p:nvPicPr>
          <p:cNvPr id="664" name="Google Shape;664;p115"/>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665" name="Google Shape;665;p1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66" name="Google Shape;666;p115"/>
          <p:cNvSpPr txBox="1"/>
          <p:nvPr>
            <p:ph idx="1" type="body"/>
          </p:nvPr>
        </p:nvSpPr>
        <p:spPr>
          <a:xfrm>
            <a:off x="720000" y="1215750"/>
            <a:ext cx="6981300" cy="3951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AutoNum type="arabicPeriod"/>
              <a:defRPr/>
            </a:lvl1pPr>
            <a:lvl2pPr indent="-317500" lvl="1" marL="914400" rtl="0">
              <a:lnSpc>
                <a:spcPct val="115000"/>
              </a:lnSpc>
              <a:spcBef>
                <a:spcPts val="0"/>
              </a:spcBef>
              <a:spcAft>
                <a:spcPts val="0"/>
              </a:spcAft>
              <a:buClr>
                <a:srgbClr val="434343"/>
              </a:buClr>
              <a:buSzPts val="1400"/>
              <a:buFont typeface="Roboto Condensed Light"/>
              <a:buAutoNum type="alphaLcPeriod"/>
              <a:defRPr>
                <a:solidFill>
                  <a:srgbClr val="434343"/>
                </a:solidFill>
              </a:defRPr>
            </a:lvl2pPr>
            <a:lvl3pPr indent="-317500" lvl="2" marL="1371600" rtl="0">
              <a:lnSpc>
                <a:spcPct val="115000"/>
              </a:lnSpc>
              <a:spcBef>
                <a:spcPts val="0"/>
              </a:spcBef>
              <a:spcAft>
                <a:spcPts val="0"/>
              </a:spcAft>
              <a:buClr>
                <a:srgbClr val="434343"/>
              </a:buClr>
              <a:buSzPts val="1400"/>
              <a:buFont typeface="Roboto Condensed Light"/>
              <a:buAutoNum type="romanLcPeriod"/>
              <a:defRPr>
                <a:solidFill>
                  <a:srgbClr val="434343"/>
                </a:solidFill>
              </a:defRPr>
            </a:lvl3pPr>
            <a:lvl4pPr indent="-317500" lvl="3" marL="1828800" rtl="0">
              <a:lnSpc>
                <a:spcPct val="115000"/>
              </a:lnSpc>
              <a:spcBef>
                <a:spcPts val="0"/>
              </a:spcBef>
              <a:spcAft>
                <a:spcPts val="0"/>
              </a:spcAft>
              <a:buClr>
                <a:srgbClr val="434343"/>
              </a:buClr>
              <a:buSzPts val="1400"/>
              <a:buFont typeface="Roboto Condensed Light"/>
              <a:buAutoNum type="arabicPeriod"/>
              <a:defRPr>
                <a:solidFill>
                  <a:srgbClr val="434343"/>
                </a:solidFill>
              </a:defRPr>
            </a:lvl4pPr>
            <a:lvl5pPr indent="-317500" lvl="4" marL="2286000" rtl="0">
              <a:lnSpc>
                <a:spcPct val="115000"/>
              </a:lnSpc>
              <a:spcBef>
                <a:spcPts val="0"/>
              </a:spcBef>
              <a:spcAft>
                <a:spcPts val="0"/>
              </a:spcAft>
              <a:buClr>
                <a:srgbClr val="434343"/>
              </a:buClr>
              <a:buSzPts val="1400"/>
              <a:buFont typeface="Roboto Condensed Light"/>
              <a:buAutoNum type="alphaLcPeriod"/>
              <a:defRPr>
                <a:solidFill>
                  <a:srgbClr val="434343"/>
                </a:solidFill>
              </a:defRPr>
            </a:lvl5pPr>
            <a:lvl6pPr indent="-317500" lvl="5" marL="2743200" rtl="0">
              <a:lnSpc>
                <a:spcPct val="115000"/>
              </a:lnSpc>
              <a:spcBef>
                <a:spcPts val="0"/>
              </a:spcBef>
              <a:spcAft>
                <a:spcPts val="0"/>
              </a:spcAft>
              <a:buClr>
                <a:srgbClr val="434343"/>
              </a:buClr>
              <a:buSzPts val="1400"/>
              <a:buFont typeface="Roboto Condensed Light"/>
              <a:buAutoNum type="romanLcPeriod"/>
              <a:defRPr>
                <a:solidFill>
                  <a:srgbClr val="434343"/>
                </a:solidFill>
              </a:defRPr>
            </a:lvl6pPr>
            <a:lvl7pPr indent="-317500" lvl="6" marL="3200400" rtl="0">
              <a:lnSpc>
                <a:spcPct val="115000"/>
              </a:lnSpc>
              <a:spcBef>
                <a:spcPts val="0"/>
              </a:spcBef>
              <a:spcAft>
                <a:spcPts val="0"/>
              </a:spcAft>
              <a:buClr>
                <a:srgbClr val="434343"/>
              </a:buClr>
              <a:buSzPts val="1400"/>
              <a:buFont typeface="Roboto Condensed Light"/>
              <a:buAutoNum type="arabicPeriod"/>
              <a:defRPr>
                <a:solidFill>
                  <a:srgbClr val="434343"/>
                </a:solidFill>
              </a:defRPr>
            </a:lvl7pPr>
            <a:lvl8pPr indent="-317500" lvl="7" marL="3657600" rtl="0">
              <a:lnSpc>
                <a:spcPct val="115000"/>
              </a:lnSpc>
              <a:spcBef>
                <a:spcPts val="0"/>
              </a:spcBef>
              <a:spcAft>
                <a:spcPts val="0"/>
              </a:spcAft>
              <a:buClr>
                <a:srgbClr val="434343"/>
              </a:buClr>
              <a:buSzPts val="1400"/>
              <a:buFont typeface="Roboto Condensed Light"/>
              <a:buAutoNum type="alphaLcPeriod"/>
              <a:defRPr>
                <a:solidFill>
                  <a:srgbClr val="434343"/>
                </a:solidFill>
              </a:defRPr>
            </a:lvl8pPr>
            <a:lvl9pPr indent="-317500" lvl="8" marL="4114800" rtl="0">
              <a:lnSpc>
                <a:spcPct val="115000"/>
              </a:lnSpc>
              <a:spcBef>
                <a:spcPts val="0"/>
              </a:spcBef>
              <a:spcAft>
                <a:spcPts val="0"/>
              </a:spcAft>
              <a:buClr>
                <a:srgbClr val="434343"/>
              </a:buClr>
              <a:buSzPts val="1400"/>
              <a:buFont typeface="Roboto Condensed Light"/>
              <a:buAutoNum type="romanLcPeriod"/>
              <a:defRPr>
                <a:solidFill>
                  <a:srgbClr val="434343"/>
                </a:solidFill>
              </a:defRPr>
            </a:lvl9pPr>
          </a:lstStyle>
          <a:p/>
        </p:txBody>
      </p:sp>
      <p:cxnSp>
        <p:nvCxnSpPr>
          <p:cNvPr id="667" name="Google Shape;667;p115"/>
          <p:cNvCxnSpPr/>
          <p:nvPr/>
        </p:nvCxnSpPr>
        <p:spPr>
          <a:xfrm>
            <a:off x="8430782"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668" name="Shape 668"/>
        <p:cNvGrpSpPr/>
        <p:nvPr/>
      </p:nvGrpSpPr>
      <p:grpSpPr>
        <a:xfrm>
          <a:off x="0" y="0"/>
          <a:ext cx="0" cy="0"/>
          <a:chOff x="0" y="0"/>
          <a:chExt cx="0" cy="0"/>
        </a:xfrm>
      </p:grpSpPr>
      <p:pic>
        <p:nvPicPr>
          <p:cNvPr id="669" name="Google Shape;669;p116"/>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670" name="Google Shape;670;p1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1" name="Google Shape;671;p116"/>
          <p:cNvSpPr txBox="1"/>
          <p:nvPr>
            <p:ph idx="1" type="subTitle"/>
          </p:nvPr>
        </p:nvSpPr>
        <p:spPr>
          <a:xfrm>
            <a:off x="720000" y="1881600"/>
            <a:ext cx="5249100" cy="606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672" name="Google Shape;672;p116"/>
          <p:cNvSpPr txBox="1"/>
          <p:nvPr>
            <p:ph idx="2" type="subTitle"/>
          </p:nvPr>
        </p:nvSpPr>
        <p:spPr>
          <a:xfrm>
            <a:off x="720000" y="3526575"/>
            <a:ext cx="5249100" cy="642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673" name="Google Shape;673;p116"/>
          <p:cNvSpPr txBox="1"/>
          <p:nvPr>
            <p:ph idx="3" type="subTitle"/>
          </p:nvPr>
        </p:nvSpPr>
        <p:spPr>
          <a:xfrm>
            <a:off x="720000" y="1366375"/>
            <a:ext cx="5249100" cy="512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674" name="Google Shape;674;p116"/>
          <p:cNvSpPr txBox="1"/>
          <p:nvPr>
            <p:ph idx="4" type="subTitle"/>
          </p:nvPr>
        </p:nvSpPr>
        <p:spPr>
          <a:xfrm>
            <a:off x="720000" y="3047500"/>
            <a:ext cx="5249100" cy="512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675" name="Google Shape;675;p116"/>
          <p:cNvCxnSpPr/>
          <p:nvPr/>
        </p:nvCxnSpPr>
        <p:spPr>
          <a:xfrm>
            <a:off x="8430763"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676" name="Shape 676"/>
        <p:cNvGrpSpPr/>
        <p:nvPr/>
      </p:nvGrpSpPr>
      <p:grpSpPr>
        <a:xfrm>
          <a:off x="0" y="0"/>
          <a:ext cx="0" cy="0"/>
          <a:chOff x="0" y="0"/>
          <a:chExt cx="0" cy="0"/>
        </a:xfrm>
      </p:grpSpPr>
      <p:pic>
        <p:nvPicPr>
          <p:cNvPr id="677" name="Google Shape;677;p117"/>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678" name="Google Shape;678;p117"/>
          <p:cNvSpPr txBox="1"/>
          <p:nvPr>
            <p:ph idx="1" type="subTitle"/>
          </p:nvPr>
        </p:nvSpPr>
        <p:spPr>
          <a:xfrm>
            <a:off x="718469" y="2863148"/>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679" name="Google Shape;679;p117"/>
          <p:cNvSpPr txBox="1"/>
          <p:nvPr>
            <p:ph idx="2" type="subTitle"/>
          </p:nvPr>
        </p:nvSpPr>
        <p:spPr>
          <a:xfrm>
            <a:off x="3265191" y="2863148"/>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680" name="Google Shape;680;p117"/>
          <p:cNvSpPr txBox="1"/>
          <p:nvPr>
            <p:ph idx="3" type="subTitle"/>
          </p:nvPr>
        </p:nvSpPr>
        <p:spPr>
          <a:xfrm>
            <a:off x="5811919" y="2863148"/>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681" name="Google Shape;681;p1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82" name="Google Shape;682;p117"/>
          <p:cNvSpPr txBox="1"/>
          <p:nvPr>
            <p:ph idx="4" type="subTitle"/>
          </p:nvPr>
        </p:nvSpPr>
        <p:spPr>
          <a:xfrm>
            <a:off x="718475" y="2457875"/>
            <a:ext cx="2175300" cy="489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683" name="Google Shape;683;p117"/>
          <p:cNvSpPr txBox="1"/>
          <p:nvPr>
            <p:ph idx="5" type="subTitle"/>
          </p:nvPr>
        </p:nvSpPr>
        <p:spPr>
          <a:xfrm>
            <a:off x="3265197" y="2457875"/>
            <a:ext cx="2175300" cy="489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684" name="Google Shape;684;p117"/>
          <p:cNvSpPr txBox="1"/>
          <p:nvPr>
            <p:ph idx="6" type="subTitle"/>
          </p:nvPr>
        </p:nvSpPr>
        <p:spPr>
          <a:xfrm>
            <a:off x="5811925" y="2457875"/>
            <a:ext cx="2175300" cy="489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685" name="Google Shape;685;p117"/>
          <p:cNvCxnSpPr/>
          <p:nvPr/>
        </p:nvCxnSpPr>
        <p:spPr>
          <a:xfrm>
            <a:off x="8430763"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686" name="Shape 686"/>
        <p:cNvGrpSpPr/>
        <p:nvPr/>
      </p:nvGrpSpPr>
      <p:grpSpPr>
        <a:xfrm>
          <a:off x="0" y="0"/>
          <a:ext cx="0" cy="0"/>
          <a:chOff x="0" y="0"/>
          <a:chExt cx="0" cy="0"/>
        </a:xfrm>
      </p:grpSpPr>
      <p:pic>
        <p:nvPicPr>
          <p:cNvPr id="687" name="Google Shape;687;p118"/>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688" name="Google Shape;688;p118"/>
          <p:cNvSpPr txBox="1"/>
          <p:nvPr>
            <p:ph idx="1" type="subTitle"/>
          </p:nvPr>
        </p:nvSpPr>
        <p:spPr>
          <a:xfrm>
            <a:off x="713225" y="3167950"/>
            <a:ext cx="1808100" cy="1066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689" name="Google Shape;689;p118"/>
          <p:cNvSpPr txBox="1"/>
          <p:nvPr>
            <p:ph idx="2" type="subTitle"/>
          </p:nvPr>
        </p:nvSpPr>
        <p:spPr>
          <a:xfrm>
            <a:off x="2830172" y="3167950"/>
            <a:ext cx="1808100" cy="1066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690" name="Google Shape;690;p118"/>
          <p:cNvSpPr txBox="1"/>
          <p:nvPr>
            <p:ph idx="3" type="subTitle"/>
          </p:nvPr>
        </p:nvSpPr>
        <p:spPr>
          <a:xfrm>
            <a:off x="4947124" y="3167950"/>
            <a:ext cx="1808100" cy="1066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691" name="Google Shape;691;p1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92" name="Google Shape;692;p118"/>
          <p:cNvSpPr txBox="1"/>
          <p:nvPr>
            <p:ph idx="4" type="subTitle"/>
          </p:nvPr>
        </p:nvSpPr>
        <p:spPr>
          <a:xfrm>
            <a:off x="713225" y="2779850"/>
            <a:ext cx="1808100" cy="471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693" name="Google Shape;693;p118"/>
          <p:cNvSpPr txBox="1"/>
          <p:nvPr>
            <p:ph idx="5" type="subTitle"/>
          </p:nvPr>
        </p:nvSpPr>
        <p:spPr>
          <a:xfrm>
            <a:off x="2830172" y="2779850"/>
            <a:ext cx="1808100" cy="471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694" name="Google Shape;694;p118"/>
          <p:cNvSpPr txBox="1"/>
          <p:nvPr>
            <p:ph idx="6" type="subTitle"/>
          </p:nvPr>
        </p:nvSpPr>
        <p:spPr>
          <a:xfrm>
            <a:off x="4947124" y="2779850"/>
            <a:ext cx="1808100" cy="471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695" name="Shape 695"/>
        <p:cNvGrpSpPr/>
        <p:nvPr/>
      </p:nvGrpSpPr>
      <p:grpSpPr>
        <a:xfrm>
          <a:off x="0" y="0"/>
          <a:ext cx="0" cy="0"/>
          <a:chOff x="0" y="0"/>
          <a:chExt cx="0" cy="0"/>
        </a:xfrm>
      </p:grpSpPr>
      <p:pic>
        <p:nvPicPr>
          <p:cNvPr id="696" name="Google Shape;696;p119"/>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697" name="Google Shape;697;p1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98" name="Google Shape;698;p119"/>
          <p:cNvSpPr txBox="1"/>
          <p:nvPr>
            <p:ph idx="1" type="subTitle"/>
          </p:nvPr>
        </p:nvSpPr>
        <p:spPr>
          <a:xfrm>
            <a:off x="1402448" y="2002842"/>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699" name="Google Shape;699;p119"/>
          <p:cNvSpPr txBox="1"/>
          <p:nvPr>
            <p:ph idx="2" type="subTitle"/>
          </p:nvPr>
        </p:nvSpPr>
        <p:spPr>
          <a:xfrm>
            <a:off x="4553748" y="2002842"/>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700" name="Google Shape;700;p119"/>
          <p:cNvSpPr txBox="1"/>
          <p:nvPr>
            <p:ph idx="3" type="subTitle"/>
          </p:nvPr>
        </p:nvSpPr>
        <p:spPr>
          <a:xfrm>
            <a:off x="1402448" y="3436242"/>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701" name="Google Shape;701;p119"/>
          <p:cNvSpPr txBox="1"/>
          <p:nvPr>
            <p:ph idx="4" type="subTitle"/>
          </p:nvPr>
        </p:nvSpPr>
        <p:spPr>
          <a:xfrm>
            <a:off x="4553748" y="3436242"/>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702" name="Google Shape;702;p119"/>
          <p:cNvSpPr txBox="1"/>
          <p:nvPr>
            <p:ph idx="5" type="subTitle"/>
          </p:nvPr>
        </p:nvSpPr>
        <p:spPr>
          <a:xfrm>
            <a:off x="1402450" y="1670300"/>
            <a:ext cx="1978200" cy="508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703" name="Google Shape;703;p119"/>
          <p:cNvSpPr txBox="1"/>
          <p:nvPr>
            <p:ph idx="6" type="subTitle"/>
          </p:nvPr>
        </p:nvSpPr>
        <p:spPr>
          <a:xfrm>
            <a:off x="4553746" y="1670300"/>
            <a:ext cx="1978200" cy="508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704" name="Google Shape;704;p119"/>
          <p:cNvSpPr txBox="1"/>
          <p:nvPr>
            <p:ph idx="7" type="subTitle"/>
          </p:nvPr>
        </p:nvSpPr>
        <p:spPr>
          <a:xfrm>
            <a:off x="1402450" y="3103650"/>
            <a:ext cx="1978200" cy="508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705" name="Google Shape;705;p119"/>
          <p:cNvSpPr txBox="1"/>
          <p:nvPr>
            <p:ph idx="8" type="subTitle"/>
          </p:nvPr>
        </p:nvSpPr>
        <p:spPr>
          <a:xfrm>
            <a:off x="4553746" y="3103650"/>
            <a:ext cx="1978200" cy="508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706" name="Google Shape;706;p119"/>
          <p:cNvCxnSpPr/>
          <p:nvPr/>
        </p:nvCxnSpPr>
        <p:spPr>
          <a:xfrm>
            <a:off x="8430782"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707" name="Shape 707"/>
        <p:cNvGrpSpPr/>
        <p:nvPr/>
      </p:nvGrpSpPr>
      <p:grpSpPr>
        <a:xfrm>
          <a:off x="0" y="0"/>
          <a:ext cx="0" cy="0"/>
          <a:chOff x="0" y="0"/>
          <a:chExt cx="0" cy="0"/>
        </a:xfrm>
      </p:grpSpPr>
      <p:pic>
        <p:nvPicPr>
          <p:cNvPr id="708" name="Google Shape;708;p120"/>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709" name="Google Shape;709;p1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0" name="Google Shape;710;p120"/>
          <p:cNvSpPr txBox="1"/>
          <p:nvPr>
            <p:ph idx="1" type="subTitle"/>
          </p:nvPr>
        </p:nvSpPr>
        <p:spPr>
          <a:xfrm>
            <a:off x="720000" y="19189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711" name="Google Shape;711;p120"/>
          <p:cNvSpPr txBox="1"/>
          <p:nvPr>
            <p:ph idx="2" type="subTitle"/>
          </p:nvPr>
        </p:nvSpPr>
        <p:spPr>
          <a:xfrm>
            <a:off x="2969172" y="19189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712" name="Google Shape;712;p120"/>
          <p:cNvSpPr txBox="1"/>
          <p:nvPr>
            <p:ph idx="3" type="subTitle"/>
          </p:nvPr>
        </p:nvSpPr>
        <p:spPr>
          <a:xfrm>
            <a:off x="720000" y="34285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713" name="Google Shape;713;p120"/>
          <p:cNvSpPr txBox="1"/>
          <p:nvPr>
            <p:ph idx="4" type="subTitle"/>
          </p:nvPr>
        </p:nvSpPr>
        <p:spPr>
          <a:xfrm>
            <a:off x="2969172" y="34285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714" name="Google Shape;714;p120"/>
          <p:cNvSpPr txBox="1"/>
          <p:nvPr>
            <p:ph idx="5" type="subTitle"/>
          </p:nvPr>
        </p:nvSpPr>
        <p:spPr>
          <a:xfrm>
            <a:off x="5218350" y="19189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715" name="Google Shape;715;p120"/>
          <p:cNvSpPr txBox="1"/>
          <p:nvPr>
            <p:ph idx="6" type="subTitle"/>
          </p:nvPr>
        </p:nvSpPr>
        <p:spPr>
          <a:xfrm>
            <a:off x="5218350" y="34285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716" name="Google Shape;716;p120"/>
          <p:cNvSpPr txBox="1"/>
          <p:nvPr>
            <p:ph idx="7" type="subTitle"/>
          </p:nvPr>
        </p:nvSpPr>
        <p:spPr>
          <a:xfrm>
            <a:off x="720000" y="1601951"/>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717" name="Google Shape;717;p120"/>
          <p:cNvSpPr txBox="1"/>
          <p:nvPr>
            <p:ph idx="8" type="subTitle"/>
          </p:nvPr>
        </p:nvSpPr>
        <p:spPr>
          <a:xfrm>
            <a:off x="2969172" y="1601951"/>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718" name="Google Shape;718;p120"/>
          <p:cNvSpPr txBox="1"/>
          <p:nvPr>
            <p:ph idx="9" type="subTitle"/>
          </p:nvPr>
        </p:nvSpPr>
        <p:spPr>
          <a:xfrm>
            <a:off x="720000" y="3111576"/>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719" name="Google Shape;719;p120"/>
          <p:cNvSpPr txBox="1"/>
          <p:nvPr>
            <p:ph idx="13" type="subTitle"/>
          </p:nvPr>
        </p:nvSpPr>
        <p:spPr>
          <a:xfrm>
            <a:off x="2969172" y="3111576"/>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720" name="Google Shape;720;p120"/>
          <p:cNvSpPr txBox="1"/>
          <p:nvPr>
            <p:ph idx="14" type="subTitle"/>
          </p:nvPr>
        </p:nvSpPr>
        <p:spPr>
          <a:xfrm>
            <a:off x="5218350" y="1601951"/>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721" name="Google Shape;721;p120"/>
          <p:cNvSpPr txBox="1"/>
          <p:nvPr>
            <p:ph idx="15" type="subTitle"/>
          </p:nvPr>
        </p:nvSpPr>
        <p:spPr>
          <a:xfrm>
            <a:off x="5218350" y="3111576"/>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722" name="Google Shape;722;p120"/>
          <p:cNvCxnSpPr/>
          <p:nvPr/>
        </p:nvCxnSpPr>
        <p:spPr>
          <a:xfrm>
            <a:off x="8430775"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bg>
      <p:bgPr>
        <a:solidFill>
          <a:schemeClr val="dk2"/>
        </a:solidFill>
      </p:bgPr>
    </p:bg>
    <p:spTree>
      <p:nvGrpSpPr>
        <p:cNvPr id="723" name="Shape 723"/>
        <p:cNvGrpSpPr/>
        <p:nvPr/>
      </p:nvGrpSpPr>
      <p:grpSpPr>
        <a:xfrm>
          <a:off x="0" y="0"/>
          <a:ext cx="0" cy="0"/>
          <a:chOff x="0" y="0"/>
          <a:chExt cx="0" cy="0"/>
        </a:xfrm>
      </p:grpSpPr>
      <p:pic>
        <p:nvPicPr>
          <p:cNvPr id="724" name="Google Shape;724;p121"/>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725" name="Google Shape;725;p121"/>
          <p:cNvSpPr txBox="1"/>
          <p:nvPr>
            <p:ph hasCustomPrompt="1" type="title"/>
          </p:nvPr>
        </p:nvSpPr>
        <p:spPr>
          <a:xfrm>
            <a:off x="713225" y="762350"/>
            <a:ext cx="41472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26" name="Google Shape;726;p121"/>
          <p:cNvSpPr txBox="1"/>
          <p:nvPr>
            <p:ph idx="1" type="subTitle"/>
          </p:nvPr>
        </p:nvSpPr>
        <p:spPr>
          <a:xfrm>
            <a:off x="713225" y="1379681"/>
            <a:ext cx="4147200" cy="404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2400"/>
              <a:buNone/>
              <a:defRPr sz="1600">
                <a:solidFill>
                  <a:schemeClr val="dk1"/>
                </a:solidFill>
              </a:defRPr>
            </a:lvl1pPr>
            <a:lvl2pPr lvl="1" rtl="0" algn="ctr">
              <a:lnSpc>
                <a:spcPct val="115000"/>
              </a:lnSpc>
              <a:spcBef>
                <a:spcPts val="0"/>
              </a:spcBef>
              <a:spcAft>
                <a:spcPts val="0"/>
              </a:spcAft>
              <a:buClr>
                <a:schemeClr val="dk1"/>
              </a:buClr>
              <a:buSzPts val="2100"/>
              <a:buNone/>
              <a:defRPr sz="2100">
                <a:solidFill>
                  <a:schemeClr val="dk1"/>
                </a:solidFill>
              </a:defRPr>
            </a:lvl2pPr>
            <a:lvl3pPr lvl="2" rtl="0" algn="ctr">
              <a:lnSpc>
                <a:spcPct val="115000"/>
              </a:lnSpc>
              <a:spcBef>
                <a:spcPts val="0"/>
              </a:spcBef>
              <a:spcAft>
                <a:spcPts val="0"/>
              </a:spcAft>
              <a:buClr>
                <a:schemeClr val="dk1"/>
              </a:buClr>
              <a:buSzPts val="2100"/>
              <a:buNone/>
              <a:defRPr sz="2100">
                <a:solidFill>
                  <a:schemeClr val="dk1"/>
                </a:solidFill>
              </a:defRPr>
            </a:lvl3pPr>
            <a:lvl4pPr lvl="3" rtl="0" algn="ctr">
              <a:lnSpc>
                <a:spcPct val="115000"/>
              </a:lnSpc>
              <a:spcBef>
                <a:spcPts val="0"/>
              </a:spcBef>
              <a:spcAft>
                <a:spcPts val="0"/>
              </a:spcAft>
              <a:buClr>
                <a:schemeClr val="dk1"/>
              </a:buClr>
              <a:buSzPts val="2100"/>
              <a:buNone/>
              <a:defRPr sz="2100">
                <a:solidFill>
                  <a:schemeClr val="dk1"/>
                </a:solidFill>
              </a:defRPr>
            </a:lvl4pPr>
            <a:lvl5pPr lvl="4" rtl="0" algn="ctr">
              <a:lnSpc>
                <a:spcPct val="115000"/>
              </a:lnSpc>
              <a:spcBef>
                <a:spcPts val="0"/>
              </a:spcBef>
              <a:spcAft>
                <a:spcPts val="0"/>
              </a:spcAft>
              <a:buClr>
                <a:schemeClr val="dk1"/>
              </a:buClr>
              <a:buSzPts val="2100"/>
              <a:buNone/>
              <a:defRPr sz="2100">
                <a:solidFill>
                  <a:schemeClr val="dk1"/>
                </a:solidFill>
              </a:defRPr>
            </a:lvl5pPr>
            <a:lvl6pPr lvl="5" rtl="0" algn="ctr">
              <a:lnSpc>
                <a:spcPct val="115000"/>
              </a:lnSpc>
              <a:spcBef>
                <a:spcPts val="0"/>
              </a:spcBef>
              <a:spcAft>
                <a:spcPts val="0"/>
              </a:spcAft>
              <a:buClr>
                <a:schemeClr val="dk1"/>
              </a:buClr>
              <a:buSzPts val="2100"/>
              <a:buNone/>
              <a:defRPr sz="2100">
                <a:solidFill>
                  <a:schemeClr val="dk1"/>
                </a:solidFill>
              </a:defRPr>
            </a:lvl6pPr>
            <a:lvl7pPr lvl="6" rtl="0" algn="ctr">
              <a:lnSpc>
                <a:spcPct val="115000"/>
              </a:lnSpc>
              <a:spcBef>
                <a:spcPts val="0"/>
              </a:spcBef>
              <a:spcAft>
                <a:spcPts val="0"/>
              </a:spcAft>
              <a:buClr>
                <a:schemeClr val="dk1"/>
              </a:buClr>
              <a:buSzPts val="2100"/>
              <a:buNone/>
              <a:defRPr sz="2100">
                <a:solidFill>
                  <a:schemeClr val="dk1"/>
                </a:solidFill>
              </a:defRPr>
            </a:lvl7pPr>
            <a:lvl8pPr lvl="7" rtl="0" algn="ctr">
              <a:lnSpc>
                <a:spcPct val="115000"/>
              </a:lnSpc>
              <a:spcBef>
                <a:spcPts val="0"/>
              </a:spcBef>
              <a:spcAft>
                <a:spcPts val="0"/>
              </a:spcAft>
              <a:buClr>
                <a:schemeClr val="dk1"/>
              </a:buClr>
              <a:buSzPts val="2100"/>
              <a:buNone/>
              <a:defRPr sz="2100">
                <a:solidFill>
                  <a:schemeClr val="dk1"/>
                </a:solidFill>
              </a:defRPr>
            </a:lvl8pPr>
            <a:lvl9pPr lvl="8" rtl="0" algn="ctr">
              <a:lnSpc>
                <a:spcPct val="115000"/>
              </a:lnSpc>
              <a:spcBef>
                <a:spcPts val="0"/>
              </a:spcBef>
              <a:spcAft>
                <a:spcPts val="0"/>
              </a:spcAft>
              <a:buClr>
                <a:schemeClr val="dk1"/>
              </a:buClr>
              <a:buSzPts val="2100"/>
              <a:buNone/>
              <a:defRPr sz="2100">
                <a:solidFill>
                  <a:schemeClr val="dk1"/>
                </a:solidFill>
              </a:defRPr>
            </a:lvl9pPr>
          </a:lstStyle>
          <a:p/>
        </p:txBody>
      </p:sp>
      <p:sp>
        <p:nvSpPr>
          <p:cNvPr id="727" name="Google Shape;727;p121"/>
          <p:cNvSpPr txBox="1"/>
          <p:nvPr>
            <p:ph hasCustomPrompt="1" idx="2" type="title"/>
          </p:nvPr>
        </p:nvSpPr>
        <p:spPr>
          <a:xfrm>
            <a:off x="713225" y="2060051"/>
            <a:ext cx="41472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28" name="Google Shape;728;p121"/>
          <p:cNvSpPr txBox="1"/>
          <p:nvPr>
            <p:ph idx="3" type="subTitle"/>
          </p:nvPr>
        </p:nvSpPr>
        <p:spPr>
          <a:xfrm>
            <a:off x="713225" y="2678358"/>
            <a:ext cx="4147200" cy="404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2400"/>
              <a:buNone/>
              <a:defRPr sz="1600">
                <a:solidFill>
                  <a:schemeClr val="dk1"/>
                </a:solidFill>
              </a:defRPr>
            </a:lvl1pPr>
            <a:lvl2pPr lvl="1" rtl="0" algn="ctr">
              <a:lnSpc>
                <a:spcPct val="115000"/>
              </a:lnSpc>
              <a:spcBef>
                <a:spcPts val="0"/>
              </a:spcBef>
              <a:spcAft>
                <a:spcPts val="0"/>
              </a:spcAft>
              <a:buClr>
                <a:schemeClr val="dk1"/>
              </a:buClr>
              <a:buSzPts val="2100"/>
              <a:buNone/>
              <a:defRPr sz="2100">
                <a:solidFill>
                  <a:schemeClr val="dk1"/>
                </a:solidFill>
              </a:defRPr>
            </a:lvl2pPr>
            <a:lvl3pPr lvl="2" rtl="0" algn="ctr">
              <a:lnSpc>
                <a:spcPct val="115000"/>
              </a:lnSpc>
              <a:spcBef>
                <a:spcPts val="0"/>
              </a:spcBef>
              <a:spcAft>
                <a:spcPts val="0"/>
              </a:spcAft>
              <a:buClr>
                <a:schemeClr val="dk1"/>
              </a:buClr>
              <a:buSzPts val="2100"/>
              <a:buNone/>
              <a:defRPr sz="2100">
                <a:solidFill>
                  <a:schemeClr val="dk1"/>
                </a:solidFill>
              </a:defRPr>
            </a:lvl3pPr>
            <a:lvl4pPr lvl="3" rtl="0" algn="ctr">
              <a:lnSpc>
                <a:spcPct val="115000"/>
              </a:lnSpc>
              <a:spcBef>
                <a:spcPts val="0"/>
              </a:spcBef>
              <a:spcAft>
                <a:spcPts val="0"/>
              </a:spcAft>
              <a:buClr>
                <a:schemeClr val="dk1"/>
              </a:buClr>
              <a:buSzPts val="2100"/>
              <a:buNone/>
              <a:defRPr sz="2100">
                <a:solidFill>
                  <a:schemeClr val="dk1"/>
                </a:solidFill>
              </a:defRPr>
            </a:lvl4pPr>
            <a:lvl5pPr lvl="4" rtl="0" algn="ctr">
              <a:lnSpc>
                <a:spcPct val="115000"/>
              </a:lnSpc>
              <a:spcBef>
                <a:spcPts val="0"/>
              </a:spcBef>
              <a:spcAft>
                <a:spcPts val="0"/>
              </a:spcAft>
              <a:buClr>
                <a:schemeClr val="dk1"/>
              </a:buClr>
              <a:buSzPts val="2100"/>
              <a:buNone/>
              <a:defRPr sz="2100">
                <a:solidFill>
                  <a:schemeClr val="dk1"/>
                </a:solidFill>
              </a:defRPr>
            </a:lvl5pPr>
            <a:lvl6pPr lvl="5" rtl="0" algn="ctr">
              <a:lnSpc>
                <a:spcPct val="115000"/>
              </a:lnSpc>
              <a:spcBef>
                <a:spcPts val="0"/>
              </a:spcBef>
              <a:spcAft>
                <a:spcPts val="0"/>
              </a:spcAft>
              <a:buClr>
                <a:schemeClr val="dk1"/>
              </a:buClr>
              <a:buSzPts val="2100"/>
              <a:buNone/>
              <a:defRPr sz="2100">
                <a:solidFill>
                  <a:schemeClr val="dk1"/>
                </a:solidFill>
              </a:defRPr>
            </a:lvl6pPr>
            <a:lvl7pPr lvl="6" rtl="0" algn="ctr">
              <a:lnSpc>
                <a:spcPct val="115000"/>
              </a:lnSpc>
              <a:spcBef>
                <a:spcPts val="0"/>
              </a:spcBef>
              <a:spcAft>
                <a:spcPts val="0"/>
              </a:spcAft>
              <a:buClr>
                <a:schemeClr val="dk1"/>
              </a:buClr>
              <a:buSzPts val="2100"/>
              <a:buNone/>
              <a:defRPr sz="2100">
                <a:solidFill>
                  <a:schemeClr val="dk1"/>
                </a:solidFill>
              </a:defRPr>
            </a:lvl7pPr>
            <a:lvl8pPr lvl="7" rtl="0" algn="ctr">
              <a:lnSpc>
                <a:spcPct val="115000"/>
              </a:lnSpc>
              <a:spcBef>
                <a:spcPts val="0"/>
              </a:spcBef>
              <a:spcAft>
                <a:spcPts val="0"/>
              </a:spcAft>
              <a:buClr>
                <a:schemeClr val="dk1"/>
              </a:buClr>
              <a:buSzPts val="2100"/>
              <a:buNone/>
              <a:defRPr sz="2100">
                <a:solidFill>
                  <a:schemeClr val="dk1"/>
                </a:solidFill>
              </a:defRPr>
            </a:lvl8pPr>
            <a:lvl9pPr lvl="8" rtl="0" algn="ctr">
              <a:lnSpc>
                <a:spcPct val="115000"/>
              </a:lnSpc>
              <a:spcBef>
                <a:spcPts val="0"/>
              </a:spcBef>
              <a:spcAft>
                <a:spcPts val="0"/>
              </a:spcAft>
              <a:buClr>
                <a:schemeClr val="dk1"/>
              </a:buClr>
              <a:buSzPts val="2100"/>
              <a:buNone/>
              <a:defRPr sz="2100">
                <a:solidFill>
                  <a:schemeClr val="dk1"/>
                </a:solidFill>
              </a:defRPr>
            </a:lvl9pPr>
          </a:lstStyle>
          <a:p/>
        </p:txBody>
      </p:sp>
      <p:sp>
        <p:nvSpPr>
          <p:cNvPr id="729" name="Google Shape;729;p121"/>
          <p:cNvSpPr txBox="1"/>
          <p:nvPr>
            <p:ph hasCustomPrompt="1" idx="4" type="title"/>
          </p:nvPr>
        </p:nvSpPr>
        <p:spPr>
          <a:xfrm>
            <a:off x="713225" y="3357753"/>
            <a:ext cx="41472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30" name="Google Shape;730;p121"/>
          <p:cNvSpPr txBox="1"/>
          <p:nvPr>
            <p:ph idx="5" type="subTitle"/>
          </p:nvPr>
        </p:nvSpPr>
        <p:spPr>
          <a:xfrm>
            <a:off x="713225" y="3977052"/>
            <a:ext cx="4147200" cy="404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2400"/>
              <a:buNone/>
              <a:defRPr sz="1600">
                <a:solidFill>
                  <a:schemeClr val="dk1"/>
                </a:solidFill>
              </a:defRPr>
            </a:lvl1pPr>
            <a:lvl2pPr lvl="1" rtl="0" algn="ctr">
              <a:lnSpc>
                <a:spcPct val="115000"/>
              </a:lnSpc>
              <a:spcBef>
                <a:spcPts val="0"/>
              </a:spcBef>
              <a:spcAft>
                <a:spcPts val="0"/>
              </a:spcAft>
              <a:buClr>
                <a:schemeClr val="dk1"/>
              </a:buClr>
              <a:buSzPts val="2100"/>
              <a:buNone/>
              <a:defRPr sz="2100">
                <a:solidFill>
                  <a:schemeClr val="dk1"/>
                </a:solidFill>
              </a:defRPr>
            </a:lvl2pPr>
            <a:lvl3pPr lvl="2" rtl="0" algn="ctr">
              <a:lnSpc>
                <a:spcPct val="115000"/>
              </a:lnSpc>
              <a:spcBef>
                <a:spcPts val="0"/>
              </a:spcBef>
              <a:spcAft>
                <a:spcPts val="0"/>
              </a:spcAft>
              <a:buClr>
                <a:schemeClr val="dk1"/>
              </a:buClr>
              <a:buSzPts val="2100"/>
              <a:buNone/>
              <a:defRPr sz="2100">
                <a:solidFill>
                  <a:schemeClr val="dk1"/>
                </a:solidFill>
              </a:defRPr>
            </a:lvl3pPr>
            <a:lvl4pPr lvl="3" rtl="0" algn="ctr">
              <a:lnSpc>
                <a:spcPct val="115000"/>
              </a:lnSpc>
              <a:spcBef>
                <a:spcPts val="0"/>
              </a:spcBef>
              <a:spcAft>
                <a:spcPts val="0"/>
              </a:spcAft>
              <a:buClr>
                <a:schemeClr val="dk1"/>
              </a:buClr>
              <a:buSzPts val="2100"/>
              <a:buNone/>
              <a:defRPr sz="2100">
                <a:solidFill>
                  <a:schemeClr val="dk1"/>
                </a:solidFill>
              </a:defRPr>
            </a:lvl4pPr>
            <a:lvl5pPr lvl="4" rtl="0" algn="ctr">
              <a:lnSpc>
                <a:spcPct val="115000"/>
              </a:lnSpc>
              <a:spcBef>
                <a:spcPts val="0"/>
              </a:spcBef>
              <a:spcAft>
                <a:spcPts val="0"/>
              </a:spcAft>
              <a:buClr>
                <a:schemeClr val="dk1"/>
              </a:buClr>
              <a:buSzPts val="2100"/>
              <a:buNone/>
              <a:defRPr sz="2100">
                <a:solidFill>
                  <a:schemeClr val="dk1"/>
                </a:solidFill>
              </a:defRPr>
            </a:lvl5pPr>
            <a:lvl6pPr lvl="5" rtl="0" algn="ctr">
              <a:lnSpc>
                <a:spcPct val="115000"/>
              </a:lnSpc>
              <a:spcBef>
                <a:spcPts val="0"/>
              </a:spcBef>
              <a:spcAft>
                <a:spcPts val="0"/>
              </a:spcAft>
              <a:buClr>
                <a:schemeClr val="dk1"/>
              </a:buClr>
              <a:buSzPts val="2100"/>
              <a:buNone/>
              <a:defRPr sz="2100">
                <a:solidFill>
                  <a:schemeClr val="dk1"/>
                </a:solidFill>
              </a:defRPr>
            </a:lvl6pPr>
            <a:lvl7pPr lvl="6" rtl="0" algn="ctr">
              <a:lnSpc>
                <a:spcPct val="115000"/>
              </a:lnSpc>
              <a:spcBef>
                <a:spcPts val="0"/>
              </a:spcBef>
              <a:spcAft>
                <a:spcPts val="0"/>
              </a:spcAft>
              <a:buClr>
                <a:schemeClr val="dk1"/>
              </a:buClr>
              <a:buSzPts val="2100"/>
              <a:buNone/>
              <a:defRPr sz="2100">
                <a:solidFill>
                  <a:schemeClr val="dk1"/>
                </a:solidFill>
              </a:defRPr>
            </a:lvl7pPr>
            <a:lvl8pPr lvl="7" rtl="0" algn="ctr">
              <a:lnSpc>
                <a:spcPct val="115000"/>
              </a:lnSpc>
              <a:spcBef>
                <a:spcPts val="0"/>
              </a:spcBef>
              <a:spcAft>
                <a:spcPts val="0"/>
              </a:spcAft>
              <a:buClr>
                <a:schemeClr val="dk1"/>
              </a:buClr>
              <a:buSzPts val="2100"/>
              <a:buNone/>
              <a:defRPr sz="2100">
                <a:solidFill>
                  <a:schemeClr val="dk1"/>
                </a:solidFill>
              </a:defRPr>
            </a:lvl8pPr>
            <a:lvl9pPr lvl="8" rtl="0" algn="ctr">
              <a:lnSpc>
                <a:spcPct val="115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solidFill>
          <a:schemeClr val="dk2"/>
        </a:solidFill>
      </p:bgPr>
    </p:bg>
    <p:spTree>
      <p:nvGrpSpPr>
        <p:cNvPr id="731" name="Shape 731"/>
        <p:cNvGrpSpPr/>
        <p:nvPr/>
      </p:nvGrpSpPr>
      <p:grpSpPr>
        <a:xfrm>
          <a:off x="0" y="0"/>
          <a:ext cx="0" cy="0"/>
          <a:chOff x="0" y="0"/>
          <a:chExt cx="0" cy="0"/>
        </a:xfrm>
      </p:grpSpPr>
      <p:pic>
        <p:nvPicPr>
          <p:cNvPr id="732" name="Google Shape;732;p122"/>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733" name="Google Shape;733;p122"/>
          <p:cNvSpPr txBox="1"/>
          <p:nvPr>
            <p:ph type="title"/>
          </p:nvPr>
        </p:nvSpPr>
        <p:spPr>
          <a:xfrm>
            <a:off x="713275" y="539500"/>
            <a:ext cx="44481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7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34" name="Google Shape;734;p122"/>
          <p:cNvSpPr txBox="1"/>
          <p:nvPr>
            <p:ph idx="1" type="subTitle"/>
          </p:nvPr>
        </p:nvSpPr>
        <p:spPr>
          <a:xfrm>
            <a:off x="713275" y="1598205"/>
            <a:ext cx="4448100" cy="110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5" name="Google Shape;735;p122"/>
          <p:cNvSpPr txBox="1"/>
          <p:nvPr/>
        </p:nvSpPr>
        <p:spPr>
          <a:xfrm>
            <a:off x="713225" y="3545150"/>
            <a:ext cx="4945800" cy="55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200">
                <a:solidFill>
                  <a:schemeClr val="dk1"/>
                </a:solidFill>
                <a:latin typeface="Archivo"/>
                <a:ea typeface="Archivo"/>
                <a:cs typeface="Archivo"/>
                <a:sym typeface="Archivo"/>
              </a:rPr>
              <a:t>CREDITS: This presentation template was created by </a:t>
            </a:r>
            <a:r>
              <a:rPr b="1" lang="en" sz="1200" u="sng">
                <a:solidFill>
                  <a:schemeClr val="dk1"/>
                </a:solidFill>
                <a:latin typeface="Archivo"/>
                <a:ea typeface="Archivo"/>
                <a:cs typeface="Archivo"/>
                <a:sym typeface="Archivo"/>
                <a:hlinkClick r:id="rId3">
                  <a:extLst>
                    <a:ext uri="{A12FA001-AC4F-418D-AE19-62706E023703}">
                      <ahyp:hlinkClr val="tx"/>
                    </a:ext>
                  </a:extLst>
                </a:hlinkClick>
              </a:rPr>
              <a:t>Slidesgo</a:t>
            </a:r>
            <a:r>
              <a:rPr b="1" lang="en" sz="1200">
                <a:solidFill>
                  <a:schemeClr val="dk1"/>
                </a:solidFill>
                <a:latin typeface="Archivo"/>
                <a:ea typeface="Archivo"/>
                <a:cs typeface="Archivo"/>
                <a:sym typeface="Archivo"/>
              </a:rPr>
              <a:t>,</a:t>
            </a:r>
            <a:r>
              <a:rPr lang="en" sz="1200">
                <a:solidFill>
                  <a:schemeClr val="dk1"/>
                </a:solidFill>
                <a:latin typeface="Archivo"/>
                <a:ea typeface="Archivo"/>
                <a:cs typeface="Archivo"/>
                <a:sym typeface="Archivo"/>
              </a:rPr>
              <a:t> and includes icons by </a:t>
            </a:r>
            <a:r>
              <a:rPr b="1" lang="en" sz="1200" u="sng">
                <a:solidFill>
                  <a:schemeClr val="dk1"/>
                </a:solidFill>
                <a:latin typeface="Archivo"/>
                <a:ea typeface="Archivo"/>
                <a:cs typeface="Archivo"/>
                <a:sym typeface="Archivo"/>
                <a:hlinkClick r:id="rId4">
                  <a:extLst>
                    <a:ext uri="{A12FA001-AC4F-418D-AE19-62706E023703}">
                      <ahyp:hlinkClr val="tx"/>
                    </a:ext>
                  </a:extLst>
                </a:hlinkClick>
              </a:rPr>
              <a:t>Flaticon</a:t>
            </a:r>
            <a:r>
              <a:rPr lang="en" sz="1200">
                <a:solidFill>
                  <a:schemeClr val="dk1"/>
                </a:solidFill>
                <a:latin typeface="Archivo"/>
                <a:ea typeface="Archivo"/>
                <a:cs typeface="Archivo"/>
                <a:sym typeface="Archivo"/>
              </a:rPr>
              <a:t>, and infographics &amp; images by </a:t>
            </a:r>
            <a:r>
              <a:rPr b="1" lang="en" sz="1200" u="sng">
                <a:solidFill>
                  <a:schemeClr val="dk1"/>
                </a:solidFill>
                <a:latin typeface="Archivo"/>
                <a:ea typeface="Archivo"/>
                <a:cs typeface="Archivo"/>
                <a:sym typeface="Archivo"/>
                <a:hlinkClick r:id="rId5">
                  <a:extLst>
                    <a:ext uri="{A12FA001-AC4F-418D-AE19-62706E023703}">
                      <ahyp:hlinkClr val="tx"/>
                    </a:ext>
                  </a:extLst>
                </a:hlinkClick>
              </a:rPr>
              <a:t>Freepik</a:t>
            </a:r>
            <a:r>
              <a:rPr b="1" lang="en" sz="1200" u="sng">
                <a:solidFill>
                  <a:schemeClr val="dk1"/>
                </a:solidFill>
                <a:latin typeface="Archivo"/>
                <a:ea typeface="Archivo"/>
                <a:cs typeface="Archivo"/>
                <a:sym typeface="Archivo"/>
              </a:rPr>
              <a:t> </a:t>
            </a:r>
            <a:endParaRPr b="1" sz="1200" u="sng">
              <a:solidFill>
                <a:schemeClr val="dk1"/>
              </a:solidFill>
              <a:latin typeface="Archivo"/>
              <a:ea typeface="Archivo"/>
              <a:cs typeface="Archivo"/>
              <a:sym typeface="Archivo"/>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36" name="Shape 736"/>
        <p:cNvGrpSpPr/>
        <p:nvPr/>
      </p:nvGrpSpPr>
      <p:grpSpPr>
        <a:xfrm>
          <a:off x="0" y="0"/>
          <a:ext cx="0" cy="0"/>
          <a:chOff x="0" y="0"/>
          <a:chExt cx="0" cy="0"/>
        </a:xfrm>
      </p:grpSpPr>
      <p:pic>
        <p:nvPicPr>
          <p:cNvPr id="737" name="Google Shape;737;p123"/>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grpSp>
        <p:nvGrpSpPr>
          <p:cNvPr id="738" name="Google Shape;738;p123"/>
          <p:cNvGrpSpPr/>
          <p:nvPr/>
        </p:nvGrpSpPr>
        <p:grpSpPr>
          <a:xfrm>
            <a:off x="8430775" y="-34800"/>
            <a:ext cx="298450" cy="5213100"/>
            <a:chOff x="8430775" y="-34800"/>
            <a:chExt cx="298450" cy="5213100"/>
          </a:xfrm>
        </p:grpSpPr>
        <p:cxnSp>
          <p:nvCxnSpPr>
            <p:cNvPr id="739" name="Google Shape;739;p123"/>
            <p:cNvCxnSpPr/>
            <p:nvPr/>
          </p:nvCxnSpPr>
          <p:spPr>
            <a:xfrm>
              <a:off x="8430775" y="-34800"/>
              <a:ext cx="0" cy="5213100"/>
            </a:xfrm>
            <a:prstGeom prst="straightConnector1">
              <a:avLst/>
            </a:prstGeom>
            <a:noFill/>
            <a:ln cap="flat" cmpd="sng" w="76200">
              <a:solidFill>
                <a:schemeClr val="dk2"/>
              </a:solidFill>
              <a:prstDash val="solid"/>
              <a:round/>
              <a:headEnd len="med" w="med" type="none"/>
              <a:tailEnd len="med" w="med" type="none"/>
            </a:ln>
          </p:spPr>
        </p:cxnSp>
        <p:cxnSp>
          <p:nvCxnSpPr>
            <p:cNvPr id="740" name="Google Shape;740;p123"/>
            <p:cNvCxnSpPr/>
            <p:nvPr/>
          </p:nvCxnSpPr>
          <p:spPr>
            <a:xfrm>
              <a:off x="8729225" y="-34800"/>
              <a:ext cx="0" cy="52131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
    <p:spTree>
      <p:nvGrpSpPr>
        <p:cNvPr id="741" name="Shape 741"/>
        <p:cNvGrpSpPr/>
        <p:nvPr/>
      </p:nvGrpSpPr>
      <p:grpSpPr>
        <a:xfrm>
          <a:off x="0" y="0"/>
          <a:ext cx="0" cy="0"/>
          <a:chOff x="0" y="0"/>
          <a:chExt cx="0" cy="0"/>
        </a:xfrm>
      </p:grpSpPr>
      <p:pic>
        <p:nvPicPr>
          <p:cNvPr id="742" name="Google Shape;742;p124"/>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grpSp>
        <p:nvGrpSpPr>
          <p:cNvPr id="743" name="Google Shape;743;p124"/>
          <p:cNvGrpSpPr/>
          <p:nvPr/>
        </p:nvGrpSpPr>
        <p:grpSpPr>
          <a:xfrm>
            <a:off x="8430775" y="-34800"/>
            <a:ext cx="393375" cy="5213100"/>
            <a:chOff x="7758100" y="-34800"/>
            <a:chExt cx="393375" cy="5213100"/>
          </a:xfrm>
        </p:grpSpPr>
        <p:cxnSp>
          <p:nvCxnSpPr>
            <p:cNvPr id="744" name="Google Shape;744;p124"/>
            <p:cNvCxnSpPr/>
            <p:nvPr/>
          </p:nvCxnSpPr>
          <p:spPr>
            <a:xfrm>
              <a:off x="7758100" y="-34800"/>
              <a:ext cx="0" cy="5213100"/>
            </a:xfrm>
            <a:prstGeom prst="straightConnector1">
              <a:avLst/>
            </a:prstGeom>
            <a:noFill/>
            <a:ln cap="flat" cmpd="sng" w="76200">
              <a:solidFill>
                <a:schemeClr val="dk2"/>
              </a:solidFill>
              <a:prstDash val="solid"/>
              <a:round/>
              <a:headEnd len="med" w="med" type="none"/>
              <a:tailEnd len="med" w="med" type="none"/>
            </a:ln>
          </p:spPr>
        </p:cxnSp>
        <p:cxnSp>
          <p:nvCxnSpPr>
            <p:cNvPr id="745" name="Google Shape;745;p124"/>
            <p:cNvCxnSpPr/>
            <p:nvPr/>
          </p:nvCxnSpPr>
          <p:spPr>
            <a:xfrm>
              <a:off x="8151475" y="-34800"/>
              <a:ext cx="0" cy="52131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pic>
        <p:nvPicPr>
          <p:cNvPr id="54" name="Google Shape;54;p14"/>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55" name="Google Shape;55;p14"/>
          <p:cNvSpPr txBox="1"/>
          <p:nvPr>
            <p:ph type="ctrTitle"/>
          </p:nvPr>
        </p:nvSpPr>
        <p:spPr>
          <a:xfrm>
            <a:off x="713225" y="864403"/>
            <a:ext cx="4777500" cy="28749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91919"/>
              </a:buClr>
              <a:buSzPts val="5200"/>
              <a:buNone/>
              <a:defRPr sz="6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56" name="Google Shape;56;p14"/>
          <p:cNvSpPr txBox="1"/>
          <p:nvPr>
            <p:ph idx="1" type="subTitle"/>
          </p:nvPr>
        </p:nvSpPr>
        <p:spPr>
          <a:xfrm>
            <a:off x="713225" y="3803297"/>
            <a:ext cx="4777500" cy="475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600"/>
            </a:lvl1pPr>
            <a:lvl2pPr lvl="1" rtl="0" algn="ctr">
              <a:lnSpc>
                <a:spcPct val="115000"/>
              </a:lnSpc>
              <a:spcBef>
                <a:spcPts val="0"/>
              </a:spcBef>
              <a:spcAft>
                <a:spcPts val="0"/>
              </a:spcAft>
              <a:buSzPts val="1800"/>
              <a:buNone/>
              <a:defRPr sz="1800"/>
            </a:lvl2pPr>
            <a:lvl3pPr lvl="2" rtl="0" algn="ctr">
              <a:lnSpc>
                <a:spcPct val="115000"/>
              </a:lnSpc>
              <a:spcBef>
                <a:spcPts val="0"/>
              </a:spcBef>
              <a:spcAft>
                <a:spcPts val="0"/>
              </a:spcAft>
              <a:buSzPts val="1800"/>
              <a:buNone/>
              <a:defRPr sz="1800"/>
            </a:lvl3pPr>
            <a:lvl4pPr lvl="3" rtl="0" algn="ctr">
              <a:lnSpc>
                <a:spcPct val="115000"/>
              </a:lnSpc>
              <a:spcBef>
                <a:spcPts val="0"/>
              </a:spcBef>
              <a:spcAft>
                <a:spcPts val="0"/>
              </a:spcAft>
              <a:buSzPts val="1800"/>
              <a:buNone/>
              <a:defRPr sz="1800"/>
            </a:lvl4pPr>
            <a:lvl5pPr lvl="4" rtl="0" algn="ctr">
              <a:lnSpc>
                <a:spcPct val="115000"/>
              </a:lnSpc>
              <a:spcBef>
                <a:spcPts val="0"/>
              </a:spcBef>
              <a:spcAft>
                <a:spcPts val="0"/>
              </a:spcAft>
              <a:buSzPts val="1800"/>
              <a:buNone/>
              <a:defRPr sz="1800"/>
            </a:lvl5pPr>
            <a:lvl6pPr lvl="5" rtl="0" algn="ctr">
              <a:lnSpc>
                <a:spcPct val="115000"/>
              </a:lnSpc>
              <a:spcBef>
                <a:spcPts val="0"/>
              </a:spcBef>
              <a:spcAft>
                <a:spcPts val="0"/>
              </a:spcAft>
              <a:buSzPts val="1800"/>
              <a:buNone/>
              <a:defRPr sz="1800"/>
            </a:lvl6pPr>
            <a:lvl7pPr lvl="6" rtl="0" algn="ctr">
              <a:lnSpc>
                <a:spcPct val="115000"/>
              </a:lnSpc>
              <a:spcBef>
                <a:spcPts val="0"/>
              </a:spcBef>
              <a:spcAft>
                <a:spcPts val="0"/>
              </a:spcAft>
              <a:buSzPts val="1800"/>
              <a:buNone/>
              <a:defRPr sz="1800"/>
            </a:lvl7pPr>
            <a:lvl8pPr lvl="7" rtl="0" algn="ctr">
              <a:lnSpc>
                <a:spcPct val="115000"/>
              </a:lnSpc>
              <a:spcBef>
                <a:spcPts val="0"/>
              </a:spcBef>
              <a:spcAft>
                <a:spcPts val="0"/>
              </a:spcAft>
              <a:buSzPts val="1800"/>
              <a:buNone/>
              <a:defRPr sz="1800"/>
            </a:lvl8pPr>
            <a:lvl9pPr lvl="8" rtl="0" algn="ctr">
              <a:lnSpc>
                <a:spcPct val="115000"/>
              </a:lnSpc>
              <a:spcBef>
                <a:spcPts val="0"/>
              </a:spcBef>
              <a:spcAft>
                <a:spcPts val="0"/>
              </a:spcAft>
              <a:buSzPts val="1800"/>
              <a:buNone/>
              <a:defRPr sz="1800"/>
            </a:lvl9pPr>
          </a:lstStyle>
          <a:p/>
        </p:txBody>
      </p:sp>
      <p:cxnSp>
        <p:nvCxnSpPr>
          <p:cNvPr id="57" name="Google Shape;57;p14"/>
          <p:cNvCxnSpPr/>
          <p:nvPr/>
        </p:nvCxnSpPr>
        <p:spPr>
          <a:xfrm>
            <a:off x="8430775"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9" name="Shape 749"/>
        <p:cNvGrpSpPr/>
        <p:nvPr/>
      </p:nvGrpSpPr>
      <p:grpSpPr>
        <a:xfrm>
          <a:off x="0" y="0"/>
          <a:ext cx="0" cy="0"/>
          <a:chOff x="0" y="0"/>
          <a:chExt cx="0" cy="0"/>
        </a:xfrm>
      </p:grpSpPr>
      <p:pic>
        <p:nvPicPr>
          <p:cNvPr id="750" name="Google Shape;750;p126"/>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751" name="Google Shape;751;p126"/>
          <p:cNvSpPr txBox="1"/>
          <p:nvPr>
            <p:ph type="ctrTitle"/>
          </p:nvPr>
        </p:nvSpPr>
        <p:spPr>
          <a:xfrm>
            <a:off x="713225" y="864403"/>
            <a:ext cx="4777500" cy="28749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91919"/>
              </a:buClr>
              <a:buSzPts val="5200"/>
              <a:buNone/>
              <a:defRPr sz="6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752" name="Google Shape;752;p126"/>
          <p:cNvSpPr txBox="1"/>
          <p:nvPr>
            <p:ph idx="1" type="subTitle"/>
          </p:nvPr>
        </p:nvSpPr>
        <p:spPr>
          <a:xfrm>
            <a:off x="713225" y="3803297"/>
            <a:ext cx="4777500" cy="475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600"/>
            </a:lvl1pPr>
            <a:lvl2pPr lvl="1" rtl="0" algn="ctr">
              <a:lnSpc>
                <a:spcPct val="115000"/>
              </a:lnSpc>
              <a:spcBef>
                <a:spcPts val="0"/>
              </a:spcBef>
              <a:spcAft>
                <a:spcPts val="0"/>
              </a:spcAft>
              <a:buSzPts val="1800"/>
              <a:buNone/>
              <a:defRPr sz="1800"/>
            </a:lvl2pPr>
            <a:lvl3pPr lvl="2" rtl="0" algn="ctr">
              <a:lnSpc>
                <a:spcPct val="115000"/>
              </a:lnSpc>
              <a:spcBef>
                <a:spcPts val="0"/>
              </a:spcBef>
              <a:spcAft>
                <a:spcPts val="0"/>
              </a:spcAft>
              <a:buSzPts val="1800"/>
              <a:buNone/>
              <a:defRPr sz="1800"/>
            </a:lvl3pPr>
            <a:lvl4pPr lvl="3" rtl="0" algn="ctr">
              <a:lnSpc>
                <a:spcPct val="115000"/>
              </a:lnSpc>
              <a:spcBef>
                <a:spcPts val="0"/>
              </a:spcBef>
              <a:spcAft>
                <a:spcPts val="0"/>
              </a:spcAft>
              <a:buSzPts val="1800"/>
              <a:buNone/>
              <a:defRPr sz="1800"/>
            </a:lvl4pPr>
            <a:lvl5pPr lvl="4" rtl="0" algn="ctr">
              <a:lnSpc>
                <a:spcPct val="115000"/>
              </a:lnSpc>
              <a:spcBef>
                <a:spcPts val="0"/>
              </a:spcBef>
              <a:spcAft>
                <a:spcPts val="0"/>
              </a:spcAft>
              <a:buSzPts val="1800"/>
              <a:buNone/>
              <a:defRPr sz="1800"/>
            </a:lvl5pPr>
            <a:lvl6pPr lvl="5" rtl="0" algn="ctr">
              <a:lnSpc>
                <a:spcPct val="115000"/>
              </a:lnSpc>
              <a:spcBef>
                <a:spcPts val="0"/>
              </a:spcBef>
              <a:spcAft>
                <a:spcPts val="0"/>
              </a:spcAft>
              <a:buSzPts val="1800"/>
              <a:buNone/>
              <a:defRPr sz="1800"/>
            </a:lvl6pPr>
            <a:lvl7pPr lvl="6" rtl="0" algn="ctr">
              <a:lnSpc>
                <a:spcPct val="115000"/>
              </a:lnSpc>
              <a:spcBef>
                <a:spcPts val="0"/>
              </a:spcBef>
              <a:spcAft>
                <a:spcPts val="0"/>
              </a:spcAft>
              <a:buSzPts val="1800"/>
              <a:buNone/>
              <a:defRPr sz="1800"/>
            </a:lvl7pPr>
            <a:lvl8pPr lvl="7" rtl="0" algn="ctr">
              <a:lnSpc>
                <a:spcPct val="115000"/>
              </a:lnSpc>
              <a:spcBef>
                <a:spcPts val="0"/>
              </a:spcBef>
              <a:spcAft>
                <a:spcPts val="0"/>
              </a:spcAft>
              <a:buSzPts val="1800"/>
              <a:buNone/>
              <a:defRPr sz="1800"/>
            </a:lvl8pPr>
            <a:lvl9pPr lvl="8" rtl="0" algn="ctr">
              <a:lnSpc>
                <a:spcPct val="115000"/>
              </a:lnSpc>
              <a:spcBef>
                <a:spcPts val="0"/>
              </a:spcBef>
              <a:spcAft>
                <a:spcPts val="0"/>
              </a:spcAft>
              <a:buSzPts val="1800"/>
              <a:buNone/>
              <a:defRPr sz="1800"/>
            </a:lvl9pPr>
          </a:lstStyle>
          <a:p/>
        </p:txBody>
      </p:sp>
      <p:cxnSp>
        <p:nvCxnSpPr>
          <p:cNvPr id="753" name="Google Shape;753;p126"/>
          <p:cNvCxnSpPr/>
          <p:nvPr/>
        </p:nvCxnSpPr>
        <p:spPr>
          <a:xfrm>
            <a:off x="8430775"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754" name="Shape 754"/>
        <p:cNvGrpSpPr/>
        <p:nvPr/>
      </p:nvGrpSpPr>
      <p:grpSpPr>
        <a:xfrm>
          <a:off x="0" y="0"/>
          <a:ext cx="0" cy="0"/>
          <a:chOff x="0" y="0"/>
          <a:chExt cx="0" cy="0"/>
        </a:xfrm>
      </p:grpSpPr>
      <p:pic>
        <p:nvPicPr>
          <p:cNvPr id="755" name="Google Shape;755;p127"/>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756" name="Google Shape;756;p127"/>
          <p:cNvSpPr txBox="1"/>
          <p:nvPr>
            <p:ph type="title"/>
          </p:nvPr>
        </p:nvSpPr>
        <p:spPr>
          <a:xfrm>
            <a:off x="713225" y="2558413"/>
            <a:ext cx="4701900" cy="1119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57" name="Google Shape;757;p127"/>
          <p:cNvSpPr txBox="1"/>
          <p:nvPr>
            <p:ph hasCustomPrompt="1" idx="2" type="title"/>
          </p:nvPr>
        </p:nvSpPr>
        <p:spPr>
          <a:xfrm>
            <a:off x="720000" y="1464325"/>
            <a:ext cx="1352100" cy="8418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58" name="Google Shape;758;p127"/>
          <p:cNvSpPr txBox="1"/>
          <p:nvPr>
            <p:ph idx="1" type="subTitle"/>
          </p:nvPr>
        </p:nvSpPr>
        <p:spPr>
          <a:xfrm>
            <a:off x="720000" y="3597519"/>
            <a:ext cx="4695000" cy="384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59" name="Shape 759"/>
        <p:cNvGrpSpPr/>
        <p:nvPr/>
      </p:nvGrpSpPr>
      <p:grpSpPr>
        <a:xfrm>
          <a:off x="0" y="0"/>
          <a:ext cx="0" cy="0"/>
          <a:chOff x="0" y="0"/>
          <a:chExt cx="0" cy="0"/>
        </a:xfrm>
      </p:grpSpPr>
      <p:pic>
        <p:nvPicPr>
          <p:cNvPr id="760" name="Google Shape;760;p128"/>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761" name="Google Shape;761;p1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2" name="Google Shape;762;p128"/>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a:solidFill>
                  <a:srgbClr val="434343"/>
                </a:solidFill>
              </a:defRPr>
            </a:lvl1pPr>
            <a:lvl2pPr indent="-317500" lvl="1" marL="914400" rtl="0">
              <a:lnSpc>
                <a:spcPct val="115000"/>
              </a:lnSpc>
              <a:spcBef>
                <a:spcPts val="0"/>
              </a:spcBef>
              <a:spcAft>
                <a:spcPts val="0"/>
              </a:spcAft>
              <a:buClr>
                <a:srgbClr val="434343"/>
              </a:buClr>
              <a:buSzPts val="1400"/>
              <a:buFont typeface="Roboto Condensed Light"/>
              <a:buChar char="○"/>
              <a:defRPr>
                <a:solidFill>
                  <a:srgbClr val="434343"/>
                </a:solidFill>
              </a:defRPr>
            </a:lvl2pPr>
            <a:lvl3pPr indent="-317500" lvl="2" marL="1371600" rtl="0">
              <a:lnSpc>
                <a:spcPct val="115000"/>
              </a:lnSpc>
              <a:spcBef>
                <a:spcPts val="0"/>
              </a:spcBef>
              <a:spcAft>
                <a:spcPts val="0"/>
              </a:spcAft>
              <a:buClr>
                <a:srgbClr val="434343"/>
              </a:buClr>
              <a:buSzPts val="1400"/>
              <a:buFont typeface="Roboto Condensed Light"/>
              <a:buChar char="■"/>
              <a:defRPr>
                <a:solidFill>
                  <a:srgbClr val="434343"/>
                </a:solidFill>
              </a:defRPr>
            </a:lvl3pPr>
            <a:lvl4pPr indent="-317500" lvl="3" marL="1828800" rtl="0">
              <a:lnSpc>
                <a:spcPct val="115000"/>
              </a:lnSpc>
              <a:spcBef>
                <a:spcPts val="0"/>
              </a:spcBef>
              <a:spcAft>
                <a:spcPts val="0"/>
              </a:spcAft>
              <a:buClr>
                <a:srgbClr val="434343"/>
              </a:buClr>
              <a:buSzPts val="1400"/>
              <a:buFont typeface="Roboto Condensed Light"/>
              <a:buChar char="●"/>
              <a:defRPr>
                <a:solidFill>
                  <a:srgbClr val="434343"/>
                </a:solidFill>
              </a:defRPr>
            </a:lvl4pPr>
            <a:lvl5pPr indent="-317500" lvl="4" marL="2286000" rtl="0">
              <a:lnSpc>
                <a:spcPct val="115000"/>
              </a:lnSpc>
              <a:spcBef>
                <a:spcPts val="0"/>
              </a:spcBef>
              <a:spcAft>
                <a:spcPts val="0"/>
              </a:spcAft>
              <a:buClr>
                <a:srgbClr val="434343"/>
              </a:buClr>
              <a:buSzPts val="1400"/>
              <a:buFont typeface="Roboto Condensed Light"/>
              <a:buChar char="○"/>
              <a:defRPr>
                <a:solidFill>
                  <a:srgbClr val="434343"/>
                </a:solidFill>
              </a:defRPr>
            </a:lvl5pPr>
            <a:lvl6pPr indent="-317500" lvl="5" marL="2743200" rtl="0">
              <a:lnSpc>
                <a:spcPct val="115000"/>
              </a:lnSpc>
              <a:spcBef>
                <a:spcPts val="0"/>
              </a:spcBef>
              <a:spcAft>
                <a:spcPts val="0"/>
              </a:spcAft>
              <a:buClr>
                <a:srgbClr val="434343"/>
              </a:buClr>
              <a:buSzPts val="1400"/>
              <a:buFont typeface="Roboto Condensed Light"/>
              <a:buChar char="■"/>
              <a:defRPr>
                <a:solidFill>
                  <a:srgbClr val="434343"/>
                </a:solidFill>
              </a:defRPr>
            </a:lvl6pPr>
            <a:lvl7pPr indent="-317500" lvl="6" marL="3200400" rtl="0">
              <a:lnSpc>
                <a:spcPct val="115000"/>
              </a:lnSpc>
              <a:spcBef>
                <a:spcPts val="0"/>
              </a:spcBef>
              <a:spcAft>
                <a:spcPts val="0"/>
              </a:spcAft>
              <a:buClr>
                <a:srgbClr val="434343"/>
              </a:buClr>
              <a:buSzPts val="1400"/>
              <a:buFont typeface="Roboto Condensed Light"/>
              <a:buChar char="●"/>
              <a:defRPr>
                <a:solidFill>
                  <a:srgbClr val="434343"/>
                </a:solidFill>
              </a:defRPr>
            </a:lvl7pPr>
            <a:lvl8pPr indent="-317500" lvl="7" marL="3657600" rtl="0">
              <a:lnSpc>
                <a:spcPct val="115000"/>
              </a:lnSpc>
              <a:spcBef>
                <a:spcPts val="0"/>
              </a:spcBef>
              <a:spcAft>
                <a:spcPts val="0"/>
              </a:spcAft>
              <a:buClr>
                <a:srgbClr val="434343"/>
              </a:buClr>
              <a:buSzPts val="1400"/>
              <a:buFont typeface="Roboto Condensed Light"/>
              <a:buChar char="○"/>
              <a:defRPr>
                <a:solidFill>
                  <a:srgbClr val="434343"/>
                </a:solidFill>
              </a:defRPr>
            </a:lvl8pPr>
            <a:lvl9pPr indent="-317500" lvl="8" marL="4114800" rtl="0">
              <a:lnSpc>
                <a:spcPct val="115000"/>
              </a:lnSpc>
              <a:spcBef>
                <a:spcPts val="0"/>
              </a:spcBef>
              <a:spcAft>
                <a:spcPts val="0"/>
              </a:spcAft>
              <a:buClr>
                <a:srgbClr val="434343"/>
              </a:buClr>
              <a:buSzPts val="1400"/>
              <a:buFont typeface="Roboto Condensed Light"/>
              <a:buChar char="■"/>
              <a:defRPr>
                <a:solidFill>
                  <a:srgbClr val="434343"/>
                </a:solidFill>
              </a:defRPr>
            </a:lvl9pPr>
          </a:lstStyle>
          <a:p/>
        </p:txBody>
      </p:sp>
      <p:cxnSp>
        <p:nvCxnSpPr>
          <p:cNvPr id="763" name="Google Shape;763;p128"/>
          <p:cNvCxnSpPr/>
          <p:nvPr/>
        </p:nvCxnSpPr>
        <p:spPr>
          <a:xfrm>
            <a:off x="8430782"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4" name="Shape 764"/>
        <p:cNvGrpSpPr/>
        <p:nvPr/>
      </p:nvGrpSpPr>
      <p:grpSpPr>
        <a:xfrm>
          <a:off x="0" y="0"/>
          <a:ext cx="0" cy="0"/>
          <a:chOff x="0" y="0"/>
          <a:chExt cx="0" cy="0"/>
        </a:xfrm>
      </p:grpSpPr>
      <p:pic>
        <p:nvPicPr>
          <p:cNvPr id="765" name="Google Shape;765;p129"/>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766" name="Google Shape;766;p1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7" name="Google Shape;767;p129"/>
          <p:cNvSpPr txBox="1"/>
          <p:nvPr>
            <p:ph idx="1" type="subTitle"/>
          </p:nvPr>
        </p:nvSpPr>
        <p:spPr>
          <a:xfrm>
            <a:off x="4216608" y="2752225"/>
            <a:ext cx="2560500" cy="12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768" name="Google Shape;768;p129"/>
          <p:cNvSpPr txBox="1"/>
          <p:nvPr>
            <p:ph idx="2" type="subTitle"/>
          </p:nvPr>
        </p:nvSpPr>
        <p:spPr>
          <a:xfrm>
            <a:off x="720000" y="2752225"/>
            <a:ext cx="2560500" cy="12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769" name="Google Shape;769;p129"/>
          <p:cNvSpPr txBox="1"/>
          <p:nvPr>
            <p:ph idx="3" type="subTitle"/>
          </p:nvPr>
        </p:nvSpPr>
        <p:spPr>
          <a:xfrm>
            <a:off x="4216603" y="2285125"/>
            <a:ext cx="2560500" cy="487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770" name="Google Shape;770;p129"/>
          <p:cNvSpPr txBox="1"/>
          <p:nvPr>
            <p:ph idx="4" type="subTitle"/>
          </p:nvPr>
        </p:nvSpPr>
        <p:spPr>
          <a:xfrm>
            <a:off x="720000" y="2285125"/>
            <a:ext cx="2560500" cy="487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771" name="Google Shape;771;p129"/>
          <p:cNvCxnSpPr/>
          <p:nvPr/>
        </p:nvCxnSpPr>
        <p:spPr>
          <a:xfrm>
            <a:off x="8424000"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2" name="Shape 772"/>
        <p:cNvGrpSpPr/>
        <p:nvPr/>
      </p:nvGrpSpPr>
      <p:grpSpPr>
        <a:xfrm>
          <a:off x="0" y="0"/>
          <a:ext cx="0" cy="0"/>
          <a:chOff x="0" y="0"/>
          <a:chExt cx="0" cy="0"/>
        </a:xfrm>
      </p:grpSpPr>
      <p:pic>
        <p:nvPicPr>
          <p:cNvPr id="773" name="Google Shape;773;p130"/>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774" name="Google Shape;774;p1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775" name="Google Shape;775;p130"/>
          <p:cNvCxnSpPr/>
          <p:nvPr/>
        </p:nvCxnSpPr>
        <p:spPr>
          <a:xfrm>
            <a:off x="8430775"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6" name="Shape 776"/>
        <p:cNvGrpSpPr/>
        <p:nvPr/>
      </p:nvGrpSpPr>
      <p:grpSpPr>
        <a:xfrm>
          <a:off x="0" y="0"/>
          <a:ext cx="0" cy="0"/>
          <a:chOff x="0" y="0"/>
          <a:chExt cx="0" cy="0"/>
        </a:xfrm>
      </p:grpSpPr>
      <p:pic>
        <p:nvPicPr>
          <p:cNvPr id="777" name="Google Shape;777;p131"/>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778" name="Google Shape;778;p131"/>
          <p:cNvSpPr txBox="1"/>
          <p:nvPr>
            <p:ph idx="1" type="subTitle"/>
          </p:nvPr>
        </p:nvSpPr>
        <p:spPr>
          <a:xfrm>
            <a:off x="713225" y="1300850"/>
            <a:ext cx="3951000" cy="1211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AutoNum type="arabicPeriod"/>
              <a:defRPr sz="1400"/>
            </a:lvl1pPr>
            <a:lvl2pPr lvl="1" rtl="0" algn="ctr">
              <a:lnSpc>
                <a:spcPct val="115000"/>
              </a:lnSpc>
              <a:spcBef>
                <a:spcPts val="0"/>
              </a:spcBef>
              <a:spcAft>
                <a:spcPts val="0"/>
              </a:spcAft>
              <a:buClr>
                <a:srgbClr val="999999"/>
              </a:buClr>
              <a:buSzPts val="800"/>
              <a:buFont typeface="Open Sans"/>
              <a:buAutoNum type="alphaLcPeriod"/>
              <a:defRPr/>
            </a:lvl2pPr>
            <a:lvl3pPr lvl="2" rtl="0" algn="ctr">
              <a:lnSpc>
                <a:spcPct val="115000"/>
              </a:lnSpc>
              <a:spcBef>
                <a:spcPts val="0"/>
              </a:spcBef>
              <a:spcAft>
                <a:spcPts val="0"/>
              </a:spcAft>
              <a:buClr>
                <a:srgbClr val="999999"/>
              </a:buClr>
              <a:buSzPts val="800"/>
              <a:buFont typeface="Open Sans"/>
              <a:buAutoNum type="romanLcPeriod"/>
              <a:defRPr/>
            </a:lvl3pPr>
            <a:lvl4pPr lvl="3" rtl="0" algn="ctr">
              <a:lnSpc>
                <a:spcPct val="115000"/>
              </a:lnSpc>
              <a:spcBef>
                <a:spcPts val="0"/>
              </a:spcBef>
              <a:spcAft>
                <a:spcPts val="0"/>
              </a:spcAft>
              <a:buClr>
                <a:srgbClr val="999999"/>
              </a:buClr>
              <a:buSzPts val="800"/>
              <a:buFont typeface="Open Sans"/>
              <a:buAutoNum type="arabicPeriod"/>
              <a:defRPr/>
            </a:lvl4pPr>
            <a:lvl5pPr lvl="4" rtl="0" algn="ctr">
              <a:lnSpc>
                <a:spcPct val="115000"/>
              </a:lnSpc>
              <a:spcBef>
                <a:spcPts val="0"/>
              </a:spcBef>
              <a:spcAft>
                <a:spcPts val="0"/>
              </a:spcAft>
              <a:buClr>
                <a:srgbClr val="999999"/>
              </a:buClr>
              <a:buSzPts val="1200"/>
              <a:buFont typeface="Open Sans"/>
              <a:buAutoNum type="alphaLcPeriod"/>
              <a:defRPr/>
            </a:lvl5pPr>
            <a:lvl6pPr lvl="5" rtl="0" algn="ctr">
              <a:lnSpc>
                <a:spcPct val="115000"/>
              </a:lnSpc>
              <a:spcBef>
                <a:spcPts val="0"/>
              </a:spcBef>
              <a:spcAft>
                <a:spcPts val="0"/>
              </a:spcAft>
              <a:buClr>
                <a:srgbClr val="999999"/>
              </a:buClr>
              <a:buSzPts val="1200"/>
              <a:buFont typeface="Open Sans"/>
              <a:buAutoNum type="romanLcPeriod"/>
              <a:defRPr/>
            </a:lvl6pPr>
            <a:lvl7pPr lvl="6" rtl="0" algn="ctr">
              <a:lnSpc>
                <a:spcPct val="115000"/>
              </a:lnSpc>
              <a:spcBef>
                <a:spcPts val="0"/>
              </a:spcBef>
              <a:spcAft>
                <a:spcPts val="0"/>
              </a:spcAft>
              <a:buClr>
                <a:srgbClr val="999999"/>
              </a:buClr>
              <a:buSzPts val="700"/>
              <a:buFont typeface="Open Sans"/>
              <a:buAutoNum type="arabicPeriod"/>
              <a:defRPr/>
            </a:lvl7pPr>
            <a:lvl8pPr lvl="7" rtl="0" algn="ctr">
              <a:lnSpc>
                <a:spcPct val="115000"/>
              </a:lnSpc>
              <a:spcBef>
                <a:spcPts val="0"/>
              </a:spcBef>
              <a:spcAft>
                <a:spcPts val="0"/>
              </a:spcAft>
              <a:buClr>
                <a:srgbClr val="999999"/>
              </a:buClr>
              <a:buSzPts val="700"/>
              <a:buFont typeface="Open Sans"/>
              <a:buAutoNum type="alphaLcPeriod"/>
              <a:defRPr/>
            </a:lvl8pPr>
            <a:lvl9pPr lvl="8" rtl="0" algn="ctr">
              <a:lnSpc>
                <a:spcPct val="115000"/>
              </a:lnSpc>
              <a:spcBef>
                <a:spcPts val="0"/>
              </a:spcBef>
              <a:spcAft>
                <a:spcPts val="0"/>
              </a:spcAft>
              <a:buClr>
                <a:srgbClr val="999999"/>
              </a:buClr>
              <a:buSzPts val="600"/>
              <a:buFont typeface="Open Sans"/>
              <a:buAutoNum type="romanLcPeriod"/>
              <a:defRPr/>
            </a:lvl9pPr>
          </a:lstStyle>
          <a:p/>
        </p:txBody>
      </p:sp>
      <p:sp>
        <p:nvSpPr>
          <p:cNvPr id="779" name="Google Shape;779;p1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780" name="Google Shape;780;p131"/>
          <p:cNvCxnSpPr/>
          <p:nvPr/>
        </p:nvCxnSpPr>
        <p:spPr>
          <a:xfrm>
            <a:off x="8430782"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781" name="Shape 781"/>
        <p:cNvGrpSpPr/>
        <p:nvPr/>
      </p:nvGrpSpPr>
      <p:grpSpPr>
        <a:xfrm>
          <a:off x="0" y="0"/>
          <a:ext cx="0" cy="0"/>
          <a:chOff x="0" y="0"/>
          <a:chExt cx="0" cy="0"/>
        </a:xfrm>
      </p:grpSpPr>
      <p:pic>
        <p:nvPicPr>
          <p:cNvPr id="782" name="Google Shape;782;p132"/>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783" name="Google Shape;783;p132"/>
          <p:cNvSpPr txBox="1"/>
          <p:nvPr>
            <p:ph type="title"/>
          </p:nvPr>
        </p:nvSpPr>
        <p:spPr>
          <a:xfrm>
            <a:off x="713225" y="1414350"/>
            <a:ext cx="4216200" cy="23148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784" name="Google Shape;784;p132"/>
          <p:cNvCxnSpPr/>
          <p:nvPr/>
        </p:nvCxnSpPr>
        <p:spPr>
          <a:xfrm>
            <a:off x="8430769" y="-34800"/>
            <a:ext cx="0" cy="5213100"/>
          </a:xfrm>
          <a:prstGeom prst="straightConnector1">
            <a:avLst/>
          </a:prstGeom>
          <a:noFill/>
          <a:ln cap="flat" cmpd="sng" w="76200">
            <a:solidFill>
              <a:schemeClr val="lt1"/>
            </a:solidFill>
            <a:prstDash val="solid"/>
            <a:round/>
            <a:headEnd len="med" w="med" type="none"/>
            <a:tailEnd len="med" w="med" type="none"/>
          </a:ln>
        </p:spPr>
      </p:cxn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85" name="Shape 785"/>
        <p:cNvGrpSpPr/>
        <p:nvPr/>
      </p:nvGrpSpPr>
      <p:grpSpPr>
        <a:xfrm>
          <a:off x="0" y="0"/>
          <a:ext cx="0" cy="0"/>
          <a:chOff x="0" y="0"/>
          <a:chExt cx="0" cy="0"/>
        </a:xfrm>
      </p:grpSpPr>
      <p:pic>
        <p:nvPicPr>
          <p:cNvPr id="786" name="Google Shape;786;p133"/>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787" name="Google Shape;787;p133"/>
          <p:cNvSpPr txBox="1"/>
          <p:nvPr>
            <p:ph type="title"/>
          </p:nvPr>
        </p:nvSpPr>
        <p:spPr>
          <a:xfrm>
            <a:off x="720000" y="1142225"/>
            <a:ext cx="3411600" cy="1403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88" name="Google Shape;788;p133"/>
          <p:cNvSpPr txBox="1"/>
          <p:nvPr>
            <p:ph idx="1" type="subTitle"/>
          </p:nvPr>
        </p:nvSpPr>
        <p:spPr>
          <a:xfrm>
            <a:off x="720000" y="2597875"/>
            <a:ext cx="3411600" cy="1403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999999"/>
              </a:buClr>
              <a:buSzPts val="800"/>
              <a:buFont typeface="Open Sans"/>
              <a:buChar char="●"/>
              <a:defRPr/>
            </a:lvl1pPr>
            <a:lvl2pPr lvl="1" rtl="0" algn="ctr">
              <a:lnSpc>
                <a:spcPct val="115000"/>
              </a:lnSpc>
              <a:spcBef>
                <a:spcPts val="0"/>
              </a:spcBef>
              <a:spcAft>
                <a:spcPts val="0"/>
              </a:spcAft>
              <a:buClr>
                <a:srgbClr val="999999"/>
              </a:buClr>
              <a:buSzPts val="800"/>
              <a:buFont typeface="Open Sans"/>
              <a:buChar char="○"/>
              <a:defRPr/>
            </a:lvl2pPr>
            <a:lvl3pPr lvl="2" rtl="0" algn="ctr">
              <a:lnSpc>
                <a:spcPct val="115000"/>
              </a:lnSpc>
              <a:spcBef>
                <a:spcPts val="0"/>
              </a:spcBef>
              <a:spcAft>
                <a:spcPts val="0"/>
              </a:spcAft>
              <a:buClr>
                <a:srgbClr val="999999"/>
              </a:buClr>
              <a:buSzPts val="800"/>
              <a:buFont typeface="Open Sans"/>
              <a:buChar char="■"/>
              <a:defRPr/>
            </a:lvl3pPr>
            <a:lvl4pPr lvl="3" rtl="0" algn="ctr">
              <a:lnSpc>
                <a:spcPct val="115000"/>
              </a:lnSpc>
              <a:spcBef>
                <a:spcPts val="0"/>
              </a:spcBef>
              <a:spcAft>
                <a:spcPts val="0"/>
              </a:spcAft>
              <a:buClr>
                <a:srgbClr val="999999"/>
              </a:buClr>
              <a:buSzPts val="800"/>
              <a:buFont typeface="Open Sans"/>
              <a:buChar char="●"/>
              <a:defRPr/>
            </a:lvl4pPr>
            <a:lvl5pPr lvl="4" rtl="0" algn="ctr">
              <a:lnSpc>
                <a:spcPct val="115000"/>
              </a:lnSpc>
              <a:spcBef>
                <a:spcPts val="0"/>
              </a:spcBef>
              <a:spcAft>
                <a:spcPts val="0"/>
              </a:spcAft>
              <a:buClr>
                <a:srgbClr val="999999"/>
              </a:buClr>
              <a:buSzPts val="1200"/>
              <a:buFont typeface="Open Sans"/>
              <a:buChar char="○"/>
              <a:defRPr/>
            </a:lvl5pPr>
            <a:lvl6pPr lvl="5" rtl="0" algn="ctr">
              <a:lnSpc>
                <a:spcPct val="115000"/>
              </a:lnSpc>
              <a:spcBef>
                <a:spcPts val="0"/>
              </a:spcBef>
              <a:spcAft>
                <a:spcPts val="0"/>
              </a:spcAft>
              <a:buClr>
                <a:srgbClr val="999999"/>
              </a:buClr>
              <a:buSzPts val="1200"/>
              <a:buFont typeface="Open Sans"/>
              <a:buChar char="■"/>
              <a:defRPr/>
            </a:lvl6pPr>
            <a:lvl7pPr lvl="6" rtl="0" algn="ctr">
              <a:lnSpc>
                <a:spcPct val="115000"/>
              </a:lnSpc>
              <a:spcBef>
                <a:spcPts val="0"/>
              </a:spcBef>
              <a:spcAft>
                <a:spcPts val="0"/>
              </a:spcAft>
              <a:buClr>
                <a:srgbClr val="999999"/>
              </a:buClr>
              <a:buSzPts val="700"/>
              <a:buFont typeface="Open Sans"/>
              <a:buChar char="●"/>
              <a:defRPr/>
            </a:lvl7pPr>
            <a:lvl8pPr lvl="7" rtl="0" algn="ctr">
              <a:lnSpc>
                <a:spcPct val="115000"/>
              </a:lnSpc>
              <a:spcBef>
                <a:spcPts val="0"/>
              </a:spcBef>
              <a:spcAft>
                <a:spcPts val="0"/>
              </a:spcAft>
              <a:buClr>
                <a:srgbClr val="999999"/>
              </a:buClr>
              <a:buSzPts val="700"/>
              <a:buFont typeface="Open Sans"/>
              <a:buChar char="○"/>
              <a:defRPr/>
            </a:lvl8pPr>
            <a:lvl9pPr lvl="8" rtl="0" algn="ctr">
              <a:lnSpc>
                <a:spcPct val="115000"/>
              </a:lnSpc>
              <a:spcBef>
                <a:spcPts val="0"/>
              </a:spcBef>
              <a:spcAft>
                <a:spcPts val="0"/>
              </a:spcAft>
              <a:buClr>
                <a:srgbClr val="999999"/>
              </a:buClr>
              <a:buSzPts val="600"/>
              <a:buFont typeface="Open Sans"/>
              <a:buChar char="■"/>
              <a:defRPr/>
            </a:lvl9pPr>
          </a:lstStyle>
          <a:p/>
        </p:txBody>
      </p:sp>
      <p:sp>
        <p:nvSpPr>
          <p:cNvPr id="789" name="Google Shape;789;p133"/>
          <p:cNvSpPr/>
          <p:nvPr>
            <p:ph idx="2" type="pic"/>
          </p:nvPr>
        </p:nvSpPr>
        <p:spPr>
          <a:xfrm>
            <a:off x="5110300" y="1058400"/>
            <a:ext cx="3025200" cy="3026700"/>
          </a:xfrm>
          <a:prstGeom prst="ellipse">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90" name="Shape 790"/>
        <p:cNvGrpSpPr/>
        <p:nvPr/>
      </p:nvGrpSpPr>
      <p:grpSpPr>
        <a:xfrm>
          <a:off x="0" y="0"/>
          <a:ext cx="0" cy="0"/>
          <a:chOff x="0" y="0"/>
          <a:chExt cx="0" cy="0"/>
        </a:xfrm>
      </p:grpSpPr>
      <p:sp>
        <p:nvSpPr>
          <p:cNvPr id="791" name="Google Shape;791;p134"/>
          <p:cNvSpPr/>
          <p:nvPr>
            <p:ph idx="2" type="pic"/>
          </p:nvPr>
        </p:nvSpPr>
        <p:spPr>
          <a:xfrm>
            <a:off x="0" y="0"/>
            <a:ext cx="9144000" cy="5143500"/>
          </a:xfrm>
          <a:prstGeom prst="rect">
            <a:avLst/>
          </a:prstGeom>
          <a:noFill/>
          <a:ln>
            <a:noFill/>
          </a:ln>
        </p:spPr>
      </p:sp>
      <p:sp>
        <p:nvSpPr>
          <p:cNvPr id="792" name="Google Shape;792;p134"/>
          <p:cNvSpPr txBox="1"/>
          <p:nvPr>
            <p:ph type="title"/>
          </p:nvPr>
        </p:nvSpPr>
        <p:spPr>
          <a:xfrm>
            <a:off x="713225" y="4035875"/>
            <a:ext cx="6744300" cy="5727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793" name="Shape 793"/>
        <p:cNvGrpSpPr/>
        <p:nvPr/>
      </p:nvGrpSpPr>
      <p:grpSpPr>
        <a:xfrm>
          <a:off x="0" y="0"/>
          <a:ext cx="0" cy="0"/>
          <a:chOff x="0" y="0"/>
          <a:chExt cx="0" cy="0"/>
        </a:xfrm>
      </p:grpSpPr>
      <p:pic>
        <p:nvPicPr>
          <p:cNvPr id="794" name="Google Shape;794;p135"/>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795" name="Google Shape;795;p135"/>
          <p:cNvSpPr txBox="1"/>
          <p:nvPr>
            <p:ph hasCustomPrompt="1" type="title"/>
          </p:nvPr>
        </p:nvSpPr>
        <p:spPr>
          <a:xfrm>
            <a:off x="713225" y="1803875"/>
            <a:ext cx="5536500" cy="1038600"/>
          </a:xfrm>
          <a:prstGeom prst="rect">
            <a:avLst/>
          </a:prstGeom>
        </p:spPr>
        <p:txBody>
          <a:bodyPr anchorCtr="0" anchor="b" bIns="91425" lIns="91425" spcFirstLastPara="1" rIns="91425" wrap="square" tIns="91425">
            <a:noAutofit/>
          </a:bodyPr>
          <a:lstStyle>
            <a:lvl1pPr lvl="0" rtl="0">
              <a:spcBef>
                <a:spcPts val="0"/>
              </a:spcBef>
              <a:spcAft>
                <a:spcPts val="0"/>
              </a:spcAft>
              <a:buSzPts val="96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796" name="Google Shape;796;p135"/>
          <p:cNvSpPr txBox="1"/>
          <p:nvPr>
            <p:ph idx="1" type="subTitle"/>
          </p:nvPr>
        </p:nvSpPr>
        <p:spPr>
          <a:xfrm>
            <a:off x="713225" y="2842525"/>
            <a:ext cx="5536500" cy="497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58" name="Shape 58"/>
        <p:cNvGrpSpPr/>
        <p:nvPr/>
      </p:nvGrpSpPr>
      <p:grpSpPr>
        <a:xfrm>
          <a:off x="0" y="0"/>
          <a:ext cx="0" cy="0"/>
          <a:chOff x="0" y="0"/>
          <a:chExt cx="0" cy="0"/>
        </a:xfrm>
      </p:grpSpPr>
      <p:pic>
        <p:nvPicPr>
          <p:cNvPr id="59" name="Google Shape;59;p15"/>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60" name="Google Shape;60;p15"/>
          <p:cNvSpPr txBox="1"/>
          <p:nvPr>
            <p:ph type="title"/>
          </p:nvPr>
        </p:nvSpPr>
        <p:spPr>
          <a:xfrm>
            <a:off x="713225" y="2558413"/>
            <a:ext cx="4701900" cy="1119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1" name="Google Shape;61;p15"/>
          <p:cNvSpPr txBox="1"/>
          <p:nvPr>
            <p:ph hasCustomPrompt="1" idx="2" type="title"/>
          </p:nvPr>
        </p:nvSpPr>
        <p:spPr>
          <a:xfrm>
            <a:off x="720000" y="1464325"/>
            <a:ext cx="1352100" cy="8418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2" name="Google Shape;62;p15"/>
          <p:cNvSpPr txBox="1"/>
          <p:nvPr>
            <p:ph idx="1" type="subTitle"/>
          </p:nvPr>
        </p:nvSpPr>
        <p:spPr>
          <a:xfrm>
            <a:off x="720000" y="3597519"/>
            <a:ext cx="4695000" cy="384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97" name="Shape 797"/>
        <p:cNvGrpSpPr/>
        <p:nvPr/>
      </p:nvGrpSpPr>
      <p:grpSpPr>
        <a:xfrm>
          <a:off x="0" y="0"/>
          <a:ext cx="0" cy="0"/>
          <a:chOff x="0" y="0"/>
          <a:chExt cx="0" cy="0"/>
        </a:xfrm>
      </p:grpSpPr>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98" name="Shape 798"/>
        <p:cNvGrpSpPr/>
        <p:nvPr/>
      </p:nvGrpSpPr>
      <p:grpSpPr>
        <a:xfrm>
          <a:off x="0" y="0"/>
          <a:ext cx="0" cy="0"/>
          <a:chOff x="0" y="0"/>
          <a:chExt cx="0" cy="0"/>
        </a:xfrm>
      </p:grpSpPr>
      <p:pic>
        <p:nvPicPr>
          <p:cNvPr id="799" name="Google Shape;799;p137"/>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800" name="Google Shape;800;p1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801" name="Google Shape;801;p137"/>
          <p:cNvSpPr txBox="1"/>
          <p:nvPr>
            <p:ph idx="1" type="subTitle"/>
          </p:nvPr>
        </p:nvSpPr>
        <p:spPr>
          <a:xfrm>
            <a:off x="720000" y="2225988"/>
            <a:ext cx="2919300" cy="60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802" name="Google Shape;802;p137"/>
          <p:cNvSpPr txBox="1"/>
          <p:nvPr>
            <p:ph idx="2" type="subTitle"/>
          </p:nvPr>
        </p:nvSpPr>
        <p:spPr>
          <a:xfrm>
            <a:off x="4391149" y="2225988"/>
            <a:ext cx="2919300" cy="60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803" name="Google Shape;803;p137"/>
          <p:cNvSpPr txBox="1"/>
          <p:nvPr>
            <p:ph idx="3" type="subTitle"/>
          </p:nvPr>
        </p:nvSpPr>
        <p:spPr>
          <a:xfrm>
            <a:off x="720000" y="3957450"/>
            <a:ext cx="2919300" cy="60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804" name="Google Shape;804;p137"/>
          <p:cNvSpPr txBox="1"/>
          <p:nvPr>
            <p:ph idx="4" type="subTitle"/>
          </p:nvPr>
        </p:nvSpPr>
        <p:spPr>
          <a:xfrm>
            <a:off x="4391149" y="3957450"/>
            <a:ext cx="2919300" cy="60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805" name="Google Shape;805;p137"/>
          <p:cNvSpPr txBox="1"/>
          <p:nvPr>
            <p:ph hasCustomPrompt="1" idx="5" type="title"/>
          </p:nvPr>
        </p:nvSpPr>
        <p:spPr>
          <a:xfrm>
            <a:off x="814938" y="1249462"/>
            <a:ext cx="640200" cy="4512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6" name="Google Shape;806;p137"/>
          <p:cNvSpPr txBox="1"/>
          <p:nvPr>
            <p:ph hasCustomPrompt="1" idx="6" type="title"/>
          </p:nvPr>
        </p:nvSpPr>
        <p:spPr>
          <a:xfrm>
            <a:off x="814938" y="2982575"/>
            <a:ext cx="640200" cy="4512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7" name="Google Shape;807;p137"/>
          <p:cNvSpPr txBox="1"/>
          <p:nvPr>
            <p:ph hasCustomPrompt="1" idx="7" type="title"/>
          </p:nvPr>
        </p:nvSpPr>
        <p:spPr>
          <a:xfrm>
            <a:off x="4486088" y="1249462"/>
            <a:ext cx="640200" cy="4512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8" name="Google Shape;808;p137"/>
          <p:cNvSpPr txBox="1"/>
          <p:nvPr>
            <p:ph hasCustomPrompt="1" idx="8" type="title"/>
          </p:nvPr>
        </p:nvSpPr>
        <p:spPr>
          <a:xfrm>
            <a:off x="4486088" y="2982575"/>
            <a:ext cx="640200" cy="4512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9" name="Google Shape;809;p137"/>
          <p:cNvSpPr txBox="1"/>
          <p:nvPr>
            <p:ph idx="9" type="subTitle"/>
          </p:nvPr>
        </p:nvSpPr>
        <p:spPr>
          <a:xfrm>
            <a:off x="720000" y="1878623"/>
            <a:ext cx="2919300" cy="451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810" name="Google Shape;810;p137"/>
          <p:cNvSpPr txBox="1"/>
          <p:nvPr>
            <p:ph idx="13" type="subTitle"/>
          </p:nvPr>
        </p:nvSpPr>
        <p:spPr>
          <a:xfrm>
            <a:off x="4391151" y="1878623"/>
            <a:ext cx="2919300" cy="451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811" name="Google Shape;811;p137"/>
          <p:cNvSpPr txBox="1"/>
          <p:nvPr>
            <p:ph idx="14" type="subTitle"/>
          </p:nvPr>
        </p:nvSpPr>
        <p:spPr>
          <a:xfrm>
            <a:off x="720000" y="3610065"/>
            <a:ext cx="2919300" cy="451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812" name="Google Shape;812;p137"/>
          <p:cNvSpPr txBox="1"/>
          <p:nvPr>
            <p:ph idx="15" type="subTitle"/>
          </p:nvPr>
        </p:nvSpPr>
        <p:spPr>
          <a:xfrm>
            <a:off x="4391151" y="3610065"/>
            <a:ext cx="2919300" cy="451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813" name="Google Shape;813;p137"/>
          <p:cNvCxnSpPr/>
          <p:nvPr/>
        </p:nvCxnSpPr>
        <p:spPr>
          <a:xfrm>
            <a:off x="8424000"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814" name="Shape 814"/>
        <p:cNvGrpSpPr/>
        <p:nvPr/>
      </p:nvGrpSpPr>
      <p:grpSpPr>
        <a:xfrm>
          <a:off x="0" y="0"/>
          <a:ext cx="0" cy="0"/>
          <a:chOff x="0" y="0"/>
          <a:chExt cx="0" cy="0"/>
        </a:xfrm>
      </p:grpSpPr>
      <p:pic>
        <p:nvPicPr>
          <p:cNvPr id="815" name="Google Shape;815;p138"/>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816" name="Google Shape;816;p1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817" name="Google Shape;817;p138"/>
          <p:cNvCxnSpPr/>
          <p:nvPr/>
        </p:nvCxnSpPr>
        <p:spPr>
          <a:xfrm>
            <a:off x="8424007"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818" name="Shape 818"/>
        <p:cNvGrpSpPr/>
        <p:nvPr/>
      </p:nvGrpSpPr>
      <p:grpSpPr>
        <a:xfrm>
          <a:off x="0" y="0"/>
          <a:ext cx="0" cy="0"/>
          <a:chOff x="0" y="0"/>
          <a:chExt cx="0" cy="0"/>
        </a:xfrm>
      </p:grpSpPr>
      <p:pic>
        <p:nvPicPr>
          <p:cNvPr id="819" name="Google Shape;819;p139"/>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820" name="Google Shape;820;p1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821" name="Google Shape;821;p139"/>
          <p:cNvCxnSpPr/>
          <p:nvPr/>
        </p:nvCxnSpPr>
        <p:spPr>
          <a:xfrm>
            <a:off x="8430782"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2"/>
        </a:solidFill>
      </p:bgPr>
    </p:bg>
    <p:spTree>
      <p:nvGrpSpPr>
        <p:cNvPr id="822" name="Shape 822"/>
        <p:cNvGrpSpPr/>
        <p:nvPr/>
      </p:nvGrpSpPr>
      <p:grpSpPr>
        <a:xfrm>
          <a:off x="0" y="0"/>
          <a:ext cx="0" cy="0"/>
          <a:chOff x="0" y="0"/>
          <a:chExt cx="0" cy="0"/>
        </a:xfrm>
      </p:grpSpPr>
      <p:pic>
        <p:nvPicPr>
          <p:cNvPr id="823" name="Google Shape;823;p140"/>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824" name="Google Shape;824;p140"/>
          <p:cNvSpPr txBox="1"/>
          <p:nvPr>
            <p:ph type="title"/>
          </p:nvPr>
        </p:nvSpPr>
        <p:spPr>
          <a:xfrm>
            <a:off x="713225" y="3556153"/>
            <a:ext cx="5060100" cy="5319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25" name="Google Shape;825;p140"/>
          <p:cNvSpPr txBox="1"/>
          <p:nvPr>
            <p:ph idx="1" type="subTitle"/>
          </p:nvPr>
        </p:nvSpPr>
        <p:spPr>
          <a:xfrm>
            <a:off x="713225" y="1055450"/>
            <a:ext cx="5060100" cy="2390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sz="3000"/>
            </a:lvl1pPr>
            <a:lvl2pPr lvl="1" rtl="0" algn="ctr">
              <a:lnSpc>
                <a:spcPct val="115000"/>
              </a:lnSpc>
              <a:spcBef>
                <a:spcPts val="0"/>
              </a:spcBef>
              <a:spcAft>
                <a:spcPts val="0"/>
              </a:spcAft>
              <a:buSzPts val="3000"/>
              <a:buNone/>
              <a:defRPr sz="3000"/>
            </a:lvl2pPr>
            <a:lvl3pPr lvl="2" rtl="0" algn="ctr">
              <a:lnSpc>
                <a:spcPct val="115000"/>
              </a:lnSpc>
              <a:spcBef>
                <a:spcPts val="0"/>
              </a:spcBef>
              <a:spcAft>
                <a:spcPts val="0"/>
              </a:spcAft>
              <a:buSzPts val="3000"/>
              <a:buNone/>
              <a:defRPr sz="3000"/>
            </a:lvl3pPr>
            <a:lvl4pPr lvl="3" rtl="0" algn="ctr">
              <a:lnSpc>
                <a:spcPct val="115000"/>
              </a:lnSpc>
              <a:spcBef>
                <a:spcPts val="0"/>
              </a:spcBef>
              <a:spcAft>
                <a:spcPts val="0"/>
              </a:spcAft>
              <a:buSzPts val="3000"/>
              <a:buNone/>
              <a:defRPr sz="3000"/>
            </a:lvl4pPr>
            <a:lvl5pPr lvl="4" rtl="0" algn="ctr">
              <a:lnSpc>
                <a:spcPct val="115000"/>
              </a:lnSpc>
              <a:spcBef>
                <a:spcPts val="0"/>
              </a:spcBef>
              <a:spcAft>
                <a:spcPts val="0"/>
              </a:spcAft>
              <a:buSzPts val="3000"/>
              <a:buNone/>
              <a:defRPr sz="3000"/>
            </a:lvl5pPr>
            <a:lvl6pPr lvl="5" rtl="0" algn="ctr">
              <a:lnSpc>
                <a:spcPct val="115000"/>
              </a:lnSpc>
              <a:spcBef>
                <a:spcPts val="0"/>
              </a:spcBef>
              <a:spcAft>
                <a:spcPts val="0"/>
              </a:spcAft>
              <a:buSzPts val="3000"/>
              <a:buNone/>
              <a:defRPr sz="3000"/>
            </a:lvl6pPr>
            <a:lvl7pPr lvl="6" rtl="0" algn="ctr">
              <a:lnSpc>
                <a:spcPct val="115000"/>
              </a:lnSpc>
              <a:spcBef>
                <a:spcPts val="0"/>
              </a:spcBef>
              <a:spcAft>
                <a:spcPts val="0"/>
              </a:spcAft>
              <a:buSzPts val="3000"/>
              <a:buNone/>
              <a:defRPr sz="3000"/>
            </a:lvl7pPr>
            <a:lvl8pPr lvl="7" rtl="0" algn="ctr">
              <a:lnSpc>
                <a:spcPct val="115000"/>
              </a:lnSpc>
              <a:spcBef>
                <a:spcPts val="0"/>
              </a:spcBef>
              <a:spcAft>
                <a:spcPts val="0"/>
              </a:spcAft>
              <a:buSzPts val="3000"/>
              <a:buNone/>
              <a:defRPr sz="3000"/>
            </a:lvl8pPr>
            <a:lvl9pPr lvl="8" rtl="0" algn="ctr">
              <a:lnSpc>
                <a:spcPct val="115000"/>
              </a:lnSpc>
              <a:spcBef>
                <a:spcPts val="0"/>
              </a:spcBef>
              <a:spcAft>
                <a:spcPts val="0"/>
              </a:spcAft>
              <a:buSzPts val="3000"/>
              <a:buNone/>
              <a:defRPr sz="3000"/>
            </a:lvl9pPr>
          </a:lstStyle>
          <a:p/>
        </p:txBody>
      </p:sp>
      <p:cxnSp>
        <p:nvCxnSpPr>
          <p:cNvPr id="826" name="Google Shape;826;p140"/>
          <p:cNvCxnSpPr/>
          <p:nvPr/>
        </p:nvCxnSpPr>
        <p:spPr>
          <a:xfrm>
            <a:off x="8430775"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827" name="Shape 827"/>
        <p:cNvGrpSpPr/>
        <p:nvPr/>
      </p:nvGrpSpPr>
      <p:grpSpPr>
        <a:xfrm>
          <a:off x="0" y="0"/>
          <a:ext cx="0" cy="0"/>
          <a:chOff x="0" y="0"/>
          <a:chExt cx="0" cy="0"/>
        </a:xfrm>
      </p:grpSpPr>
      <p:pic>
        <p:nvPicPr>
          <p:cNvPr id="828" name="Google Shape;828;p141"/>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829" name="Google Shape;829;p1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830" name="Google Shape;830;p141"/>
          <p:cNvSpPr txBox="1"/>
          <p:nvPr>
            <p:ph idx="1" type="subTitle"/>
          </p:nvPr>
        </p:nvSpPr>
        <p:spPr>
          <a:xfrm>
            <a:off x="3888306" y="1630150"/>
            <a:ext cx="2885100" cy="2201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831" name="Google Shape;831;p141"/>
          <p:cNvSpPr txBox="1"/>
          <p:nvPr>
            <p:ph idx="2" type="subTitle"/>
          </p:nvPr>
        </p:nvSpPr>
        <p:spPr>
          <a:xfrm>
            <a:off x="713225" y="1630150"/>
            <a:ext cx="2885100" cy="2201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cxnSp>
        <p:nvCxnSpPr>
          <p:cNvPr id="832" name="Google Shape;832;p141"/>
          <p:cNvCxnSpPr/>
          <p:nvPr/>
        </p:nvCxnSpPr>
        <p:spPr>
          <a:xfrm>
            <a:off x="8423988"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833" name="Shape 833"/>
        <p:cNvGrpSpPr/>
        <p:nvPr/>
      </p:nvGrpSpPr>
      <p:grpSpPr>
        <a:xfrm>
          <a:off x="0" y="0"/>
          <a:ext cx="0" cy="0"/>
          <a:chOff x="0" y="0"/>
          <a:chExt cx="0" cy="0"/>
        </a:xfrm>
      </p:grpSpPr>
      <p:pic>
        <p:nvPicPr>
          <p:cNvPr id="834" name="Google Shape;834;p142"/>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835" name="Google Shape;835;p142"/>
          <p:cNvSpPr txBox="1"/>
          <p:nvPr>
            <p:ph type="title"/>
          </p:nvPr>
        </p:nvSpPr>
        <p:spPr>
          <a:xfrm>
            <a:off x="720000" y="1836500"/>
            <a:ext cx="3597900" cy="66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36" name="Google Shape;836;p142"/>
          <p:cNvSpPr txBox="1"/>
          <p:nvPr>
            <p:ph idx="1" type="subTitle"/>
          </p:nvPr>
        </p:nvSpPr>
        <p:spPr>
          <a:xfrm>
            <a:off x="720000" y="2501800"/>
            <a:ext cx="35979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837" name="Shape 837"/>
        <p:cNvGrpSpPr/>
        <p:nvPr/>
      </p:nvGrpSpPr>
      <p:grpSpPr>
        <a:xfrm>
          <a:off x="0" y="0"/>
          <a:ext cx="0" cy="0"/>
          <a:chOff x="0" y="0"/>
          <a:chExt cx="0" cy="0"/>
        </a:xfrm>
      </p:grpSpPr>
      <p:pic>
        <p:nvPicPr>
          <p:cNvPr id="838" name="Google Shape;838;p143"/>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839" name="Google Shape;839;p1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40" name="Google Shape;840;p143"/>
          <p:cNvSpPr txBox="1"/>
          <p:nvPr>
            <p:ph idx="1" type="body"/>
          </p:nvPr>
        </p:nvSpPr>
        <p:spPr>
          <a:xfrm>
            <a:off x="720000" y="1215750"/>
            <a:ext cx="6981300" cy="3951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AutoNum type="arabicPeriod"/>
              <a:defRPr/>
            </a:lvl1pPr>
            <a:lvl2pPr indent="-317500" lvl="1" marL="914400" rtl="0">
              <a:lnSpc>
                <a:spcPct val="115000"/>
              </a:lnSpc>
              <a:spcBef>
                <a:spcPts val="0"/>
              </a:spcBef>
              <a:spcAft>
                <a:spcPts val="0"/>
              </a:spcAft>
              <a:buClr>
                <a:srgbClr val="434343"/>
              </a:buClr>
              <a:buSzPts val="1400"/>
              <a:buFont typeface="Roboto Condensed Light"/>
              <a:buAutoNum type="alphaLcPeriod"/>
              <a:defRPr>
                <a:solidFill>
                  <a:srgbClr val="434343"/>
                </a:solidFill>
              </a:defRPr>
            </a:lvl2pPr>
            <a:lvl3pPr indent="-317500" lvl="2" marL="1371600" rtl="0">
              <a:lnSpc>
                <a:spcPct val="115000"/>
              </a:lnSpc>
              <a:spcBef>
                <a:spcPts val="0"/>
              </a:spcBef>
              <a:spcAft>
                <a:spcPts val="0"/>
              </a:spcAft>
              <a:buClr>
                <a:srgbClr val="434343"/>
              </a:buClr>
              <a:buSzPts val="1400"/>
              <a:buFont typeface="Roboto Condensed Light"/>
              <a:buAutoNum type="romanLcPeriod"/>
              <a:defRPr>
                <a:solidFill>
                  <a:srgbClr val="434343"/>
                </a:solidFill>
              </a:defRPr>
            </a:lvl3pPr>
            <a:lvl4pPr indent="-317500" lvl="3" marL="1828800" rtl="0">
              <a:lnSpc>
                <a:spcPct val="115000"/>
              </a:lnSpc>
              <a:spcBef>
                <a:spcPts val="0"/>
              </a:spcBef>
              <a:spcAft>
                <a:spcPts val="0"/>
              </a:spcAft>
              <a:buClr>
                <a:srgbClr val="434343"/>
              </a:buClr>
              <a:buSzPts val="1400"/>
              <a:buFont typeface="Roboto Condensed Light"/>
              <a:buAutoNum type="arabicPeriod"/>
              <a:defRPr>
                <a:solidFill>
                  <a:srgbClr val="434343"/>
                </a:solidFill>
              </a:defRPr>
            </a:lvl4pPr>
            <a:lvl5pPr indent="-317500" lvl="4" marL="2286000" rtl="0">
              <a:lnSpc>
                <a:spcPct val="115000"/>
              </a:lnSpc>
              <a:spcBef>
                <a:spcPts val="0"/>
              </a:spcBef>
              <a:spcAft>
                <a:spcPts val="0"/>
              </a:spcAft>
              <a:buClr>
                <a:srgbClr val="434343"/>
              </a:buClr>
              <a:buSzPts val="1400"/>
              <a:buFont typeface="Roboto Condensed Light"/>
              <a:buAutoNum type="alphaLcPeriod"/>
              <a:defRPr>
                <a:solidFill>
                  <a:srgbClr val="434343"/>
                </a:solidFill>
              </a:defRPr>
            </a:lvl5pPr>
            <a:lvl6pPr indent="-317500" lvl="5" marL="2743200" rtl="0">
              <a:lnSpc>
                <a:spcPct val="115000"/>
              </a:lnSpc>
              <a:spcBef>
                <a:spcPts val="0"/>
              </a:spcBef>
              <a:spcAft>
                <a:spcPts val="0"/>
              </a:spcAft>
              <a:buClr>
                <a:srgbClr val="434343"/>
              </a:buClr>
              <a:buSzPts val="1400"/>
              <a:buFont typeface="Roboto Condensed Light"/>
              <a:buAutoNum type="romanLcPeriod"/>
              <a:defRPr>
                <a:solidFill>
                  <a:srgbClr val="434343"/>
                </a:solidFill>
              </a:defRPr>
            </a:lvl6pPr>
            <a:lvl7pPr indent="-317500" lvl="6" marL="3200400" rtl="0">
              <a:lnSpc>
                <a:spcPct val="115000"/>
              </a:lnSpc>
              <a:spcBef>
                <a:spcPts val="0"/>
              </a:spcBef>
              <a:spcAft>
                <a:spcPts val="0"/>
              </a:spcAft>
              <a:buClr>
                <a:srgbClr val="434343"/>
              </a:buClr>
              <a:buSzPts val="1400"/>
              <a:buFont typeface="Roboto Condensed Light"/>
              <a:buAutoNum type="arabicPeriod"/>
              <a:defRPr>
                <a:solidFill>
                  <a:srgbClr val="434343"/>
                </a:solidFill>
              </a:defRPr>
            </a:lvl7pPr>
            <a:lvl8pPr indent="-317500" lvl="7" marL="3657600" rtl="0">
              <a:lnSpc>
                <a:spcPct val="115000"/>
              </a:lnSpc>
              <a:spcBef>
                <a:spcPts val="0"/>
              </a:spcBef>
              <a:spcAft>
                <a:spcPts val="0"/>
              </a:spcAft>
              <a:buClr>
                <a:srgbClr val="434343"/>
              </a:buClr>
              <a:buSzPts val="1400"/>
              <a:buFont typeface="Roboto Condensed Light"/>
              <a:buAutoNum type="alphaLcPeriod"/>
              <a:defRPr>
                <a:solidFill>
                  <a:srgbClr val="434343"/>
                </a:solidFill>
              </a:defRPr>
            </a:lvl8pPr>
            <a:lvl9pPr indent="-317500" lvl="8" marL="4114800" rtl="0">
              <a:lnSpc>
                <a:spcPct val="115000"/>
              </a:lnSpc>
              <a:spcBef>
                <a:spcPts val="0"/>
              </a:spcBef>
              <a:spcAft>
                <a:spcPts val="0"/>
              </a:spcAft>
              <a:buClr>
                <a:srgbClr val="434343"/>
              </a:buClr>
              <a:buSzPts val="1400"/>
              <a:buFont typeface="Roboto Condensed Light"/>
              <a:buAutoNum type="romanLcPeriod"/>
              <a:defRPr>
                <a:solidFill>
                  <a:srgbClr val="434343"/>
                </a:solidFill>
              </a:defRPr>
            </a:lvl9pPr>
          </a:lstStyle>
          <a:p/>
        </p:txBody>
      </p:sp>
      <p:cxnSp>
        <p:nvCxnSpPr>
          <p:cNvPr id="841" name="Google Shape;841;p143"/>
          <p:cNvCxnSpPr/>
          <p:nvPr/>
        </p:nvCxnSpPr>
        <p:spPr>
          <a:xfrm>
            <a:off x="8430782"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842" name="Shape 842"/>
        <p:cNvGrpSpPr/>
        <p:nvPr/>
      </p:nvGrpSpPr>
      <p:grpSpPr>
        <a:xfrm>
          <a:off x="0" y="0"/>
          <a:ext cx="0" cy="0"/>
          <a:chOff x="0" y="0"/>
          <a:chExt cx="0" cy="0"/>
        </a:xfrm>
      </p:grpSpPr>
      <p:pic>
        <p:nvPicPr>
          <p:cNvPr id="843" name="Google Shape;843;p144"/>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844" name="Google Shape;844;p1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45" name="Google Shape;845;p144"/>
          <p:cNvSpPr txBox="1"/>
          <p:nvPr>
            <p:ph idx="1" type="subTitle"/>
          </p:nvPr>
        </p:nvSpPr>
        <p:spPr>
          <a:xfrm>
            <a:off x="720000" y="1881600"/>
            <a:ext cx="5249100" cy="606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846" name="Google Shape;846;p144"/>
          <p:cNvSpPr txBox="1"/>
          <p:nvPr>
            <p:ph idx="2" type="subTitle"/>
          </p:nvPr>
        </p:nvSpPr>
        <p:spPr>
          <a:xfrm>
            <a:off x="720000" y="3526575"/>
            <a:ext cx="5249100" cy="642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847" name="Google Shape;847;p144"/>
          <p:cNvSpPr txBox="1"/>
          <p:nvPr>
            <p:ph idx="3" type="subTitle"/>
          </p:nvPr>
        </p:nvSpPr>
        <p:spPr>
          <a:xfrm>
            <a:off x="720000" y="1366375"/>
            <a:ext cx="5249100" cy="512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848" name="Google Shape;848;p144"/>
          <p:cNvSpPr txBox="1"/>
          <p:nvPr>
            <p:ph idx="4" type="subTitle"/>
          </p:nvPr>
        </p:nvSpPr>
        <p:spPr>
          <a:xfrm>
            <a:off x="720000" y="3047500"/>
            <a:ext cx="5249100" cy="512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849" name="Google Shape;849;p144"/>
          <p:cNvCxnSpPr/>
          <p:nvPr/>
        </p:nvCxnSpPr>
        <p:spPr>
          <a:xfrm>
            <a:off x="8430763"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50" name="Shape 850"/>
        <p:cNvGrpSpPr/>
        <p:nvPr/>
      </p:nvGrpSpPr>
      <p:grpSpPr>
        <a:xfrm>
          <a:off x="0" y="0"/>
          <a:ext cx="0" cy="0"/>
          <a:chOff x="0" y="0"/>
          <a:chExt cx="0" cy="0"/>
        </a:xfrm>
      </p:grpSpPr>
      <p:pic>
        <p:nvPicPr>
          <p:cNvPr id="851" name="Google Shape;851;p145"/>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852" name="Google Shape;852;p145"/>
          <p:cNvSpPr txBox="1"/>
          <p:nvPr>
            <p:ph idx="1" type="subTitle"/>
          </p:nvPr>
        </p:nvSpPr>
        <p:spPr>
          <a:xfrm>
            <a:off x="718469" y="2863148"/>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853" name="Google Shape;853;p145"/>
          <p:cNvSpPr txBox="1"/>
          <p:nvPr>
            <p:ph idx="2" type="subTitle"/>
          </p:nvPr>
        </p:nvSpPr>
        <p:spPr>
          <a:xfrm>
            <a:off x="3265191" y="2863148"/>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854" name="Google Shape;854;p145"/>
          <p:cNvSpPr txBox="1"/>
          <p:nvPr>
            <p:ph idx="3" type="subTitle"/>
          </p:nvPr>
        </p:nvSpPr>
        <p:spPr>
          <a:xfrm>
            <a:off x="5811919" y="2863148"/>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855" name="Google Shape;855;p1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56" name="Google Shape;856;p145"/>
          <p:cNvSpPr txBox="1"/>
          <p:nvPr>
            <p:ph idx="4" type="subTitle"/>
          </p:nvPr>
        </p:nvSpPr>
        <p:spPr>
          <a:xfrm>
            <a:off x="718475" y="2457875"/>
            <a:ext cx="2175300" cy="489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857" name="Google Shape;857;p145"/>
          <p:cNvSpPr txBox="1"/>
          <p:nvPr>
            <p:ph idx="5" type="subTitle"/>
          </p:nvPr>
        </p:nvSpPr>
        <p:spPr>
          <a:xfrm>
            <a:off x="3265197" y="2457875"/>
            <a:ext cx="2175300" cy="489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858" name="Google Shape;858;p145"/>
          <p:cNvSpPr txBox="1"/>
          <p:nvPr>
            <p:ph idx="6" type="subTitle"/>
          </p:nvPr>
        </p:nvSpPr>
        <p:spPr>
          <a:xfrm>
            <a:off x="5811925" y="2457875"/>
            <a:ext cx="2175300" cy="489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859" name="Google Shape;859;p145"/>
          <p:cNvCxnSpPr/>
          <p:nvPr/>
        </p:nvCxnSpPr>
        <p:spPr>
          <a:xfrm>
            <a:off x="8430763"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pic>
        <p:nvPicPr>
          <p:cNvPr id="64" name="Google Shape;64;p16"/>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65" name="Google Shape;65;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6" name="Google Shape;66;p16"/>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a:solidFill>
                  <a:srgbClr val="434343"/>
                </a:solidFill>
              </a:defRPr>
            </a:lvl1pPr>
            <a:lvl2pPr indent="-317500" lvl="1" marL="914400" rtl="0">
              <a:lnSpc>
                <a:spcPct val="115000"/>
              </a:lnSpc>
              <a:spcBef>
                <a:spcPts val="0"/>
              </a:spcBef>
              <a:spcAft>
                <a:spcPts val="0"/>
              </a:spcAft>
              <a:buClr>
                <a:srgbClr val="434343"/>
              </a:buClr>
              <a:buSzPts val="1400"/>
              <a:buFont typeface="Roboto Condensed Light"/>
              <a:buChar char="○"/>
              <a:defRPr>
                <a:solidFill>
                  <a:srgbClr val="434343"/>
                </a:solidFill>
              </a:defRPr>
            </a:lvl2pPr>
            <a:lvl3pPr indent="-317500" lvl="2" marL="1371600" rtl="0">
              <a:lnSpc>
                <a:spcPct val="115000"/>
              </a:lnSpc>
              <a:spcBef>
                <a:spcPts val="0"/>
              </a:spcBef>
              <a:spcAft>
                <a:spcPts val="0"/>
              </a:spcAft>
              <a:buClr>
                <a:srgbClr val="434343"/>
              </a:buClr>
              <a:buSzPts val="1400"/>
              <a:buFont typeface="Roboto Condensed Light"/>
              <a:buChar char="■"/>
              <a:defRPr>
                <a:solidFill>
                  <a:srgbClr val="434343"/>
                </a:solidFill>
              </a:defRPr>
            </a:lvl3pPr>
            <a:lvl4pPr indent="-317500" lvl="3" marL="1828800" rtl="0">
              <a:lnSpc>
                <a:spcPct val="115000"/>
              </a:lnSpc>
              <a:spcBef>
                <a:spcPts val="0"/>
              </a:spcBef>
              <a:spcAft>
                <a:spcPts val="0"/>
              </a:spcAft>
              <a:buClr>
                <a:srgbClr val="434343"/>
              </a:buClr>
              <a:buSzPts val="1400"/>
              <a:buFont typeface="Roboto Condensed Light"/>
              <a:buChar char="●"/>
              <a:defRPr>
                <a:solidFill>
                  <a:srgbClr val="434343"/>
                </a:solidFill>
              </a:defRPr>
            </a:lvl4pPr>
            <a:lvl5pPr indent="-317500" lvl="4" marL="2286000" rtl="0">
              <a:lnSpc>
                <a:spcPct val="115000"/>
              </a:lnSpc>
              <a:spcBef>
                <a:spcPts val="0"/>
              </a:spcBef>
              <a:spcAft>
                <a:spcPts val="0"/>
              </a:spcAft>
              <a:buClr>
                <a:srgbClr val="434343"/>
              </a:buClr>
              <a:buSzPts val="1400"/>
              <a:buFont typeface="Roboto Condensed Light"/>
              <a:buChar char="○"/>
              <a:defRPr>
                <a:solidFill>
                  <a:srgbClr val="434343"/>
                </a:solidFill>
              </a:defRPr>
            </a:lvl5pPr>
            <a:lvl6pPr indent="-317500" lvl="5" marL="2743200" rtl="0">
              <a:lnSpc>
                <a:spcPct val="115000"/>
              </a:lnSpc>
              <a:spcBef>
                <a:spcPts val="0"/>
              </a:spcBef>
              <a:spcAft>
                <a:spcPts val="0"/>
              </a:spcAft>
              <a:buClr>
                <a:srgbClr val="434343"/>
              </a:buClr>
              <a:buSzPts val="1400"/>
              <a:buFont typeface="Roboto Condensed Light"/>
              <a:buChar char="■"/>
              <a:defRPr>
                <a:solidFill>
                  <a:srgbClr val="434343"/>
                </a:solidFill>
              </a:defRPr>
            </a:lvl6pPr>
            <a:lvl7pPr indent="-317500" lvl="6" marL="3200400" rtl="0">
              <a:lnSpc>
                <a:spcPct val="115000"/>
              </a:lnSpc>
              <a:spcBef>
                <a:spcPts val="0"/>
              </a:spcBef>
              <a:spcAft>
                <a:spcPts val="0"/>
              </a:spcAft>
              <a:buClr>
                <a:srgbClr val="434343"/>
              </a:buClr>
              <a:buSzPts val="1400"/>
              <a:buFont typeface="Roboto Condensed Light"/>
              <a:buChar char="●"/>
              <a:defRPr>
                <a:solidFill>
                  <a:srgbClr val="434343"/>
                </a:solidFill>
              </a:defRPr>
            </a:lvl7pPr>
            <a:lvl8pPr indent="-317500" lvl="7" marL="3657600" rtl="0">
              <a:lnSpc>
                <a:spcPct val="115000"/>
              </a:lnSpc>
              <a:spcBef>
                <a:spcPts val="0"/>
              </a:spcBef>
              <a:spcAft>
                <a:spcPts val="0"/>
              </a:spcAft>
              <a:buClr>
                <a:srgbClr val="434343"/>
              </a:buClr>
              <a:buSzPts val="1400"/>
              <a:buFont typeface="Roboto Condensed Light"/>
              <a:buChar char="○"/>
              <a:defRPr>
                <a:solidFill>
                  <a:srgbClr val="434343"/>
                </a:solidFill>
              </a:defRPr>
            </a:lvl8pPr>
            <a:lvl9pPr indent="-317500" lvl="8" marL="4114800" rtl="0">
              <a:lnSpc>
                <a:spcPct val="115000"/>
              </a:lnSpc>
              <a:spcBef>
                <a:spcPts val="0"/>
              </a:spcBef>
              <a:spcAft>
                <a:spcPts val="0"/>
              </a:spcAft>
              <a:buClr>
                <a:srgbClr val="434343"/>
              </a:buClr>
              <a:buSzPts val="1400"/>
              <a:buFont typeface="Roboto Condensed Light"/>
              <a:buChar char="■"/>
              <a:defRPr>
                <a:solidFill>
                  <a:srgbClr val="434343"/>
                </a:solidFill>
              </a:defRPr>
            </a:lvl9pPr>
          </a:lstStyle>
          <a:p/>
        </p:txBody>
      </p:sp>
      <p:cxnSp>
        <p:nvCxnSpPr>
          <p:cNvPr id="67" name="Google Shape;67;p16"/>
          <p:cNvCxnSpPr/>
          <p:nvPr/>
        </p:nvCxnSpPr>
        <p:spPr>
          <a:xfrm>
            <a:off x="8430782"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860" name="Shape 860"/>
        <p:cNvGrpSpPr/>
        <p:nvPr/>
      </p:nvGrpSpPr>
      <p:grpSpPr>
        <a:xfrm>
          <a:off x="0" y="0"/>
          <a:ext cx="0" cy="0"/>
          <a:chOff x="0" y="0"/>
          <a:chExt cx="0" cy="0"/>
        </a:xfrm>
      </p:grpSpPr>
      <p:pic>
        <p:nvPicPr>
          <p:cNvPr id="861" name="Google Shape;861;p146"/>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862" name="Google Shape;862;p146"/>
          <p:cNvSpPr txBox="1"/>
          <p:nvPr>
            <p:ph idx="1" type="subTitle"/>
          </p:nvPr>
        </p:nvSpPr>
        <p:spPr>
          <a:xfrm>
            <a:off x="713225" y="3167950"/>
            <a:ext cx="1808100" cy="1066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863" name="Google Shape;863;p146"/>
          <p:cNvSpPr txBox="1"/>
          <p:nvPr>
            <p:ph idx="2" type="subTitle"/>
          </p:nvPr>
        </p:nvSpPr>
        <p:spPr>
          <a:xfrm>
            <a:off x="2830172" y="3167950"/>
            <a:ext cx="1808100" cy="1066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864" name="Google Shape;864;p146"/>
          <p:cNvSpPr txBox="1"/>
          <p:nvPr>
            <p:ph idx="3" type="subTitle"/>
          </p:nvPr>
        </p:nvSpPr>
        <p:spPr>
          <a:xfrm>
            <a:off x="4947124" y="3167950"/>
            <a:ext cx="1808100" cy="1066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865" name="Google Shape;865;p1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66" name="Google Shape;866;p146"/>
          <p:cNvSpPr txBox="1"/>
          <p:nvPr>
            <p:ph idx="4" type="subTitle"/>
          </p:nvPr>
        </p:nvSpPr>
        <p:spPr>
          <a:xfrm>
            <a:off x="713225" y="2779850"/>
            <a:ext cx="1808100" cy="471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867" name="Google Shape;867;p146"/>
          <p:cNvSpPr txBox="1"/>
          <p:nvPr>
            <p:ph idx="5" type="subTitle"/>
          </p:nvPr>
        </p:nvSpPr>
        <p:spPr>
          <a:xfrm>
            <a:off x="2830172" y="2779850"/>
            <a:ext cx="1808100" cy="471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868" name="Google Shape;868;p146"/>
          <p:cNvSpPr txBox="1"/>
          <p:nvPr>
            <p:ph idx="6" type="subTitle"/>
          </p:nvPr>
        </p:nvSpPr>
        <p:spPr>
          <a:xfrm>
            <a:off x="4947124" y="2779850"/>
            <a:ext cx="1808100" cy="471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69" name="Shape 869"/>
        <p:cNvGrpSpPr/>
        <p:nvPr/>
      </p:nvGrpSpPr>
      <p:grpSpPr>
        <a:xfrm>
          <a:off x="0" y="0"/>
          <a:ext cx="0" cy="0"/>
          <a:chOff x="0" y="0"/>
          <a:chExt cx="0" cy="0"/>
        </a:xfrm>
      </p:grpSpPr>
      <p:pic>
        <p:nvPicPr>
          <p:cNvPr id="870" name="Google Shape;870;p147"/>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871" name="Google Shape;871;p1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72" name="Google Shape;872;p147"/>
          <p:cNvSpPr txBox="1"/>
          <p:nvPr>
            <p:ph idx="1" type="subTitle"/>
          </p:nvPr>
        </p:nvSpPr>
        <p:spPr>
          <a:xfrm>
            <a:off x="1402448" y="2002842"/>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873" name="Google Shape;873;p147"/>
          <p:cNvSpPr txBox="1"/>
          <p:nvPr>
            <p:ph idx="2" type="subTitle"/>
          </p:nvPr>
        </p:nvSpPr>
        <p:spPr>
          <a:xfrm>
            <a:off x="4553748" y="2002842"/>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874" name="Google Shape;874;p147"/>
          <p:cNvSpPr txBox="1"/>
          <p:nvPr>
            <p:ph idx="3" type="subTitle"/>
          </p:nvPr>
        </p:nvSpPr>
        <p:spPr>
          <a:xfrm>
            <a:off x="1402448" y="3436242"/>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875" name="Google Shape;875;p147"/>
          <p:cNvSpPr txBox="1"/>
          <p:nvPr>
            <p:ph idx="4" type="subTitle"/>
          </p:nvPr>
        </p:nvSpPr>
        <p:spPr>
          <a:xfrm>
            <a:off x="4553748" y="3436242"/>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876" name="Google Shape;876;p147"/>
          <p:cNvSpPr txBox="1"/>
          <p:nvPr>
            <p:ph idx="5" type="subTitle"/>
          </p:nvPr>
        </p:nvSpPr>
        <p:spPr>
          <a:xfrm>
            <a:off x="1402450" y="1670300"/>
            <a:ext cx="1978200" cy="508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877" name="Google Shape;877;p147"/>
          <p:cNvSpPr txBox="1"/>
          <p:nvPr>
            <p:ph idx="6" type="subTitle"/>
          </p:nvPr>
        </p:nvSpPr>
        <p:spPr>
          <a:xfrm>
            <a:off x="4553746" y="1670300"/>
            <a:ext cx="1978200" cy="508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878" name="Google Shape;878;p147"/>
          <p:cNvSpPr txBox="1"/>
          <p:nvPr>
            <p:ph idx="7" type="subTitle"/>
          </p:nvPr>
        </p:nvSpPr>
        <p:spPr>
          <a:xfrm>
            <a:off x="1402450" y="3103650"/>
            <a:ext cx="1978200" cy="508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879" name="Google Shape;879;p147"/>
          <p:cNvSpPr txBox="1"/>
          <p:nvPr>
            <p:ph idx="8" type="subTitle"/>
          </p:nvPr>
        </p:nvSpPr>
        <p:spPr>
          <a:xfrm>
            <a:off x="4553746" y="3103650"/>
            <a:ext cx="1978200" cy="508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880" name="Google Shape;880;p147"/>
          <p:cNvCxnSpPr/>
          <p:nvPr/>
        </p:nvCxnSpPr>
        <p:spPr>
          <a:xfrm>
            <a:off x="8430782"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881" name="Shape 881"/>
        <p:cNvGrpSpPr/>
        <p:nvPr/>
      </p:nvGrpSpPr>
      <p:grpSpPr>
        <a:xfrm>
          <a:off x="0" y="0"/>
          <a:ext cx="0" cy="0"/>
          <a:chOff x="0" y="0"/>
          <a:chExt cx="0" cy="0"/>
        </a:xfrm>
      </p:grpSpPr>
      <p:pic>
        <p:nvPicPr>
          <p:cNvPr id="882" name="Google Shape;882;p148"/>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883" name="Google Shape;883;p1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84" name="Google Shape;884;p148"/>
          <p:cNvSpPr txBox="1"/>
          <p:nvPr>
            <p:ph idx="1" type="subTitle"/>
          </p:nvPr>
        </p:nvSpPr>
        <p:spPr>
          <a:xfrm>
            <a:off x="720000" y="19189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885" name="Google Shape;885;p148"/>
          <p:cNvSpPr txBox="1"/>
          <p:nvPr>
            <p:ph idx="2" type="subTitle"/>
          </p:nvPr>
        </p:nvSpPr>
        <p:spPr>
          <a:xfrm>
            <a:off x="2969172" y="19189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886" name="Google Shape;886;p148"/>
          <p:cNvSpPr txBox="1"/>
          <p:nvPr>
            <p:ph idx="3" type="subTitle"/>
          </p:nvPr>
        </p:nvSpPr>
        <p:spPr>
          <a:xfrm>
            <a:off x="720000" y="34285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887" name="Google Shape;887;p148"/>
          <p:cNvSpPr txBox="1"/>
          <p:nvPr>
            <p:ph idx="4" type="subTitle"/>
          </p:nvPr>
        </p:nvSpPr>
        <p:spPr>
          <a:xfrm>
            <a:off x="2969172" y="34285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888" name="Google Shape;888;p148"/>
          <p:cNvSpPr txBox="1"/>
          <p:nvPr>
            <p:ph idx="5" type="subTitle"/>
          </p:nvPr>
        </p:nvSpPr>
        <p:spPr>
          <a:xfrm>
            <a:off x="5218350" y="19189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889" name="Google Shape;889;p148"/>
          <p:cNvSpPr txBox="1"/>
          <p:nvPr>
            <p:ph idx="6" type="subTitle"/>
          </p:nvPr>
        </p:nvSpPr>
        <p:spPr>
          <a:xfrm>
            <a:off x="5218350" y="34285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890" name="Google Shape;890;p148"/>
          <p:cNvSpPr txBox="1"/>
          <p:nvPr>
            <p:ph idx="7" type="subTitle"/>
          </p:nvPr>
        </p:nvSpPr>
        <p:spPr>
          <a:xfrm>
            <a:off x="720000" y="1601951"/>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891" name="Google Shape;891;p148"/>
          <p:cNvSpPr txBox="1"/>
          <p:nvPr>
            <p:ph idx="8" type="subTitle"/>
          </p:nvPr>
        </p:nvSpPr>
        <p:spPr>
          <a:xfrm>
            <a:off x="2969172" y="1601951"/>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892" name="Google Shape;892;p148"/>
          <p:cNvSpPr txBox="1"/>
          <p:nvPr>
            <p:ph idx="9" type="subTitle"/>
          </p:nvPr>
        </p:nvSpPr>
        <p:spPr>
          <a:xfrm>
            <a:off x="720000" y="3111576"/>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893" name="Google Shape;893;p148"/>
          <p:cNvSpPr txBox="1"/>
          <p:nvPr>
            <p:ph idx="13" type="subTitle"/>
          </p:nvPr>
        </p:nvSpPr>
        <p:spPr>
          <a:xfrm>
            <a:off x="2969172" y="3111576"/>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894" name="Google Shape;894;p148"/>
          <p:cNvSpPr txBox="1"/>
          <p:nvPr>
            <p:ph idx="14" type="subTitle"/>
          </p:nvPr>
        </p:nvSpPr>
        <p:spPr>
          <a:xfrm>
            <a:off x="5218350" y="1601951"/>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895" name="Google Shape;895;p148"/>
          <p:cNvSpPr txBox="1"/>
          <p:nvPr>
            <p:ph idx="15" type="subTitle"/>
          </p:nvPr>
        </p:nvSpPr>
        <p:spPr>
          <a:xfrm>
            <a:off x="5218350" y="3111576"/>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896" name="Google Shape;896;p148"/>
          <p:cNvCxnSpPr/>
          <p:nvPr/>
        </p:nvCxnSpPr>
        <p:spPr>
          <a:xfrm>
            <a:off x="8430775"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bg>
      <p:bgPr>
        <a:solidFill>
          <a:schemeClr val="dk2"/>
        </a:solidFill>
      </p:bgPr>
    </p:bg>
    <p:spTree>
      <p:nvGrpSpPr>
        <p:cNvPr id="897" name="Shape 897"/>
        <p:cNvGrpSpPr/>
        <p:nvPr/>
      </p:nvGrpSpPr>
      <p:grpSpPr>
        <a:xfrm>
          <a:off x="0" y="0"/>
          <a:ext cx="0" cy="0"/>
          <a:chOff x="0" y="0"/>
          <a:chExt cx="0" cy="0"/>
        </a:xfrm>
      </p:grpSpPr>
      <p:pic>
        <p:nvPicPr>
          <p:cNvPr id="898" name="Google Shape;898;p149"/>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899" name="Google Shape;899;p149"/>
          <p:cNvSpPr txBox="1"/>
          <p:nvPr>
            <p:ph hasCustomPrompt="1" type="title"/>
          </p:nvPr>
        </p:nvSpPr>
        <p:spPr>
          <a:xfrm>
            <a:off x="713225" y="762350"/>
            <a:ext cx="41472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00" name="Google Shape;900;p149"/>
          <p:cNvSpPr txBox="1"/>
          <p:nvPr>
            <p:ph idx="1" type="subTitle"/>
          </p:nvPr>
        </p:nvSpPr>
        <p:spPr>
          <a:xfrm>
            <a:off x="713225" y="1379681"/>
            <a:ext cx="4147200" cy="404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2400"/>
              <a:buNone/>
              <a:defRPr sz="1600">
                <a:solidFill>
                  <a:schemeClr val="dk1"/>
                </a:solidFill>
              </a:defRPr>
            </a:lvl1pPr>
            <a:lvl2pPr lvl="1" rtl="0" algn="ctr">
              <a:lnSpc>
                <a:spcPct val="115000"/>
              </a:lnSpc>
              <a:spcBef>
                <a:spcPts val="0"/>
              </a:spcBef>
              <a:spcAft>
                <a:spcPts val="0"/>
              </a:spcAft>
              <a:buClr>
                <a:schemeClr val="dk1"/>
              </a:buClr>
              <a:buSzPts val="2100"/>
              <a:buNone/>
              <a:defRPr sz="2100">
                <a:solidFill>
                  <a:schemeClr val="dk1"/>
                </a:solidFill>
              </a:defRPr>
            </a:lvl2pPr>
            <a:lvl3pPr lvl="2" rtl="0" algn="ctr">
              <a:lnSpc>
                <a:spcPct val="115000"/>
              </a:lnSpc>
              <a:spcBef>
                <a:spcPts val="0"/>
              </a:spcBef>
              <a:spcAft>
                <a:spcPts val="0"/>
              </a:spcAft>
              <a:buClr>
                <a:schemeClr val="dk1"/>
              </a:buClr>
              <a:buSzPts val="2100"/>
              <a:buNone/>
              <a:defRPr sz="2100">
                <a:solidFill>
                  <a:schemeClr val="dk1"/>
                </a:solidFill>
              </a:defRPr>
            </a:lvl3pPr>
            <a:lvl4pPr lvl="3" rtl="0" algn="ctr">
              <a:lnSpc>
                <a:spcPct val="115000"/>
              </a:lnSpc>
              <a:spcBef>
                <a:spcPts val="0"/>
              </a:spcBef>
              <a:spcAft>
                <a:spcPts val="0"/>
              </a:spcAft>
              <a:buClr>
                <a:schemeClr val="dk1"/>
              </a:buClr>
              <a:buSzPts val="2100"/>
              <a:buNone/>
              <a:defRPr sz="2100">
                <a:solidFill>
                  <a:schemeClr val="dk1"/>
                </a:solidFill>
              </a:defRPr>
            </a:lvl4pPr>
            <a:lvl5pPr lvl="4" rtl="0" algn="ctr">
              <a:lnSpc>
                <a:spcPct val="115000"/>
              </a:lnSpc>
              <a:spcBef>
                <a:spcPts val="0"/>
              </a:spcBef>
              <a:spcAft>
                <a:spcPts val="0"/>
              </a:spcAft>
              <a:buClr>
                <a:schemeClr val="dk1"/>
              </a:buClr>
              <a:buSzPts val="2100"/>
              <a:buNone/>
              <a:defRPr sz="2100">
                <a:solidFill>
                  <a:schemeClr val="dk1"/>
                </a:solidFill>
              </a:defRPr>
            </a:lvl5pPr>
            <a:lvl6pPr lvl="5" rtl="0" algn="ctr">
              <a:lnSpc>
                <a:spcPct val="115000"/>
              </a:lnSpc>
              <a:spcBef>
                <a:spcPts val="0"/>
              </a:spcBef>
              <a:spcAft>
                <a:spcPts val="0"/>
              </a:spcAft>
              <a:buClr>
                <a:schemeClr val="dk1"/>
              </a:buClr>
              <a:buSzPts val="2100"/>
              <a:buNone/>
              <a:defRPr sz="2100">
                <a:solidFill>
                  <a:schemeClr val="dk1"/>
                </a:solidFill>
              </a:defRPr>
            </a:lvl6pPr>
            <a:lvl7pPr lvl="6" rtl="0" algn="ctr">
              <a:lnSpc>
                <a:spcPct val="115000"/>
              </a:lnSpc>
              <a:spcBef>
                <a:spcPts val="0"/>
              </a:spcBef>
              <a:spcAft>
                <a:spcPts val="0"/>
              </a:spcAft>
              <a:buClr>
                <a:schemeClr val="dk1"/>
              </a:buClr>
              <a:buSzPts val="2100"/>
              <a:buNone/>
              <a:defRPr sz="2100">
                <a:solidFill>
                  <a:schemeClr val="dk1"/>
                </a:solidFill>
              </a:defRPr>
            </a:lvl7pPr>
            <a:lvl8pPr lvl="7" rtl="0" algn="ctr">
              <a:lnSpc>
                <a:spcPct val="115000"/>
              </a:lnSpc>
              <a:spcBef>
                <a:spcPts val="0"/>
              </a:spcBef>
              <a:spcAft>
                <a:spcPts val="0"/>
              </a:spcAft>
              <a:buClr>
                <a:schemeClr val="dk1"/>
              </a:buClr>
              <a:buSzPts val="2100"/>
              <a:buNone/>
              <a:defRPr sz="2100">
                <a:solidFill>
                  <a:schemeClr val="dk1"/>
                </a:solidFill>
              </a:defRPr>
            </a:lvl8pPr>
            <a:lvl9pPr lvl="8" rtl="0" algn="ctr">
              <a:lnSpc>
                <a:spcPct val="115000"/>
              </a:lnSpc>
              <a:spcBef>
                <a:spcPts val="0"/>
              </a:spcBef>
              <a:spcAft>
                <a:spcPts val="0"/>
              </a:spcAft>
              <a:buClr>
                <a:schemeClr val="dk1"/>
              </a:buClr>
              <a:buSzPts val="2100"/>
              <a:buNone/>
              <a:defRPr sz="2100">
                <a:solidFill>
                  <a:schemeClr val="dk1"/>
                </a:solidFill>
              </a:defRPr>
            </a:lvl9pPr>
          </a:lstStyle>
          <a:p/>
        </p:txBody>
      </p:sp>
      <p:sp>
        <p:nvSpPr>
          <p:cNvPr id="901" name="Google Shape;901;p149"/>
          <p:cNvSpPr txBox="1"/>
          <p:nvPr>
            <p:ph hasCustomPrompt="1" idx="2" type="title"/>
          </p:nvPr>
        </p:nvSpPr>
        <p:spPr>
          <a:xfrm>
            <a:off x="713225" y="2060051"/>
            <a:ext cx="41472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02" name="Google Shape;902;p149"/>
          <p:cNvSpPr txBox="1"/>
          <p:nvPr>
            <p:ph idx="3" type="subTitle"/>
          </p:nvPr>
        </p:nvSpPr>
        <p:spPr>
          <a:xfrm>
            <a:off x="713225" y="2678358"/>
            <a:ext cx="4147200" cy="404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2400"/>
              <a:buNone/>
              <a:defRPr sz="1600">
                <a:solidFill>
                  <a:schemeClr val="dk1"/>
                </a:solidFill>
              </a:defRPr>
            </a:lvl1pPr>
            <a:lvl2pPr lvl="1" rtl="0" algn="ctr">
              <a:lnSpc>
                <a:spcPct val="115000"/>
              </a:lnSpc>
              <a:spcBef>
                <a:spcPts val="0"/>
              </a:spcBef>
              <a:spcAft>
                <a:spcPts val="0"/>
              </a:spcAft>
              <a:buClr>
                <a:schemeClr val="dk1"/>
              </a:buClr>
              <a:buSzPts val="2100"/>
              <a:buNone/>
              <a:defRPr sz="2100">
                <a:solidFill>
                  <a:schemeClr val="dk1"/>
                </a:solidFill>
              </a:defRPr>
            </a:lvl2pPr>
            <a:lvl3pPr lvl="2" rtl="0" algn="ctr">
              <a:lnSpc>
                <a:spcPct val="115000"/>
              </a:lnSpc>
              <a:spcBef>
                <a:spcPts val="0"/>
              </a:spcBef>
              <a:spcAft>
                <a:spcPts val="0"/>
              </a:spcAft>
              <a:buClr>
                <a:schemeClr val="dk1"/>
              </a:buClr>
              <a:buSzPts val="2100"/>
              <a:buNone/>
              <a:defRPr sz="2100">
                <a:solidFill>
                  <a:schemeClr val="dk1"/>
                </a:solidFill>
              </a:defRPr>
            </a:lvl3pPr>
            <a:lvl4pPr lvl="3" rtl="0" algn="ctr">
              <a:lnSpc>
                <a:spcPct val="115000"/>
              </a:lnSpc>
              <a:spcBef>
                <a:spcPts val="0"/>
              </a:spcBef>
              <a:spcAft>
                <a:spcPts val="0"/>
              </a:spcAft>
              <a:buClr>
                <a:schemeClr val="dk1"/>
              </a:buClr>
              <a:buSzPts val="2100"/>
              <a:buNone/>
              <a:defRPr sz="2100">
                <a:solidFill>
                  <a:schemeClr val="dk1"/>
                </a:solidFill>
              </a:defRPr>
            </a:lvl4pPr>
            <a:lvl5pPr lvl="4" rtl="0" algn="ctr">
              <a:lnSpc>
                <a:spcPct val="115000"/>
              </a:lnSpc>
              <a:spcBef>
                <a:spcPts val="0"/>
              </a:spcBef>
              <a:spcAft>
                <a:spcPts val="0"/>
              </a:spcAft>
              <a:buClr>
                <a:schemeClr val="dk1"/>
              </a:buClr>
              <a:buSzPts val="2100"/>
              <a:buNone/>
              <a:defRPr sz="2100">
                <a:solidFill>
                  <a:schemeClr val="dk1"/>
                </a:solidFill>
              </a:defRPr>
            </a:lvl5pPr>
            <a:lvl6pPr lvl="5" rtl="0" algn="ctr">
              <a:lnSpc>
                <a:spcPct val="115000"/>
              </a:lnSpc>
              <a:spcBef>
                <a:spcPts val="0"/>
              </a:spcBef>
              <a:spcAft>
                <a:spcPts val="0"/>
              </a:spcAft>
              <a:buClr>
                <a:schemeClr val="dk1"/>
              </a:buClr>
              <a:buSzPts val="2100"/>
              <a:buNone/>
              <a:defRPr sz="2100">
                <a:solidFill>
                  <a:schemeClr val="dk1"/>
                </a:solidFill>
              </a:defRPr>
            </a:lvl6pPr>
            <a:lvl7pPr lvl="6" rtl="0" algn="ctr">
              <a:lnSpc>
                <a:spcPct val="115000"/>
              </a:lnSpc>
              <a:spcBef>
                <a:spcPts val="0"/>
              </a:spcBef>
              <a:spcAft>
                <a:spcPts val="0"/>
              </a:spcAft>
              <a:buClr>
                <a:schemeClr val="dk1"/>
              </a:buClr>
              <a:buSzPts val="2100"/>
              <a:buNone/>
              <a:defRPr sz="2100">
                <a:solidFill>
                  <a:schemeClr val="dk1"/>
                </a:solidFill>
              </a:defRPr>
            </a:lvl7pPr>
            <a:lvl8pPr lvl="7" rtl="0" algn="ctr">
              <a:lnSpc>
                <a:spcPct val="115000"/>
              </a:lnSpc>
              <a:spcBef>
                <a:spcPts val="0"/>
              </a:spcBef>
              <a:spcAft>
                <a:spcPts val="0"/>
              </a:spcAft>
              <a:buClr>
                <a:schemeClr val="dk1"/>
              </a:buClr>
              <a:buSzPts val="2100"/>
              <a:buNone/>
              <a:defRPr sz="2100">
                <a:solidFill>
                  <a:schemeClr val="dk1"/>
                </a:solidFill>
              </a:defRPr>
            </a:lvl8pPr>
            <a:lvl9pPr lvl="8" rtl="0" algn="ctr">
              <a:lnSpc>
                <a:spcPct val="115000"/>
              </a:lnSpc>
              <a:spcBef>
                <a:spcPts val="0"/>
              </a:spcBef>
              <a:spcAft>
                <a:spcPts val="0"/>
              </a:spcAft>
              <a:buClr>
                <a:schemeClr val="dk1"/>
              </a:buClr>
              <a:buSzPts val="2100"/>
              <a:buNone/>
              <a:defRPr sz="2100">
                <a:solidFill>
                  <a:schemeClr val="dk1"/>
                </a:solidFill>
              </a:defRPr>
            </a:lvl9pPr>
          </a:lstStyle>
          <a:p/>
        </p:txBody>
      </p:sp>
      <p:sp>
        <p:nvSpPr>
          <p:cNvPr id="903" name="Google Shape;903;p149"/>
          <p:cNvSpPr txBox="1"/>
          <p:nvPr>
            <p:ph hasCustomPrompt="1" idx="4" type="title"/>
          </p:nvPr>
        </p:nvSpPr>
        <p:spPr>
          <a:xfrm>
            <a:off x="713225" y="3357753"/>
            <a:ext cx="41472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04" name="Google Shape;904;p149"/>
          <p:cNvSpPr txBox="1"/>
          <p:nvPr>
            <p:ph idx="5" type="subTitle"/>
          </p:nvPr>
        </p:nvSpPr>
        <p:spPr>
          <a:xfrm>
            <a:off x="713225" y="3977052"/>
            <a:ext cx="4147200" cy="404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2400"/>
              <a:buNone/>
              <a:defRPr sz="1600">
                <a:solidFill>
                  <a:schemeClr val="dk1"/>
                </a:solidFill>
              </a:defRPr>
            </a:lvl1pPr>
            <a:lvl2pPr lvl="1" rtl="0" algn="ctr">
              <a:lnSpc>
                <a:spcPct val="115000"/>
              </a:lnSpc>
              <a:spcBef>
                <a:spcPts val="0"/>
              </a:spcBef>
              <a:spcAft>
                <a:spcPts val="0"/>
              </a:spcAft>
              <a:buClr>
                <a:schemeClr val="dk1"/>
              </a:buClr>
              <a:buSzPts val="2100"/>
              <a:buNone/>
              <a:defRPr sz="2100">
                <a:solidFill>
                  <a:schemeClr val="dk1"/>
                </a:solidFill>
              </a:defRPr>
            </a:lvl2pPr>
            <a:lvl3pPr lvl="2" rtl="0" algn="ctr">
              <a:lnSpc>
                <a:spcPct val="115000"/>
              </a:lnSpc>
              <a:spcBef>
                <a:spcPts val="0"/>
              </a:spcBef>
              <a:spcAft>
                <a:spcPts val="0"/>
              </a:spcAft>
              <a:buClr>
                <a:schemeClr val="dk1"/>
              </a:buClr>
              <a:buSzPts val="2100"/>
              <a:buNone/>
              <a:defRPr sz="2100">
                <a:solidFill>
                  <a:schemeClr val="dk1"/>
                </a:solidFill>
              </a:defRPr>
            </a:lvl3pPr>
            <a:lvl4pPr lvl="3" rtl="0" algn="ctr">
              <a:lnSpc>
                <a:spcPct val="115000"/>
              </a:lnSpc>
              <a:spcBef>
                <a:spcPts val="0"/>
              </a:spcBef>
              <a:spcAft>
                <a:spcPts val="0"/>
              </a:spcAft>
              <a:buClr>
                <a:schemeClr val="dk1"/>
              </a:buClr>
              <a:buSzPts val="2100"/>
              <a:buNone/>
              <a:defRPr sz="2100">
                <a:solidFill>
                  <a:schemeClr val="dk1"/>
                </a:solidFill>
              </a:defRPr>
            </a:lvl4pPr>
            <a:lvl5pPr lvl="4" rtl="0" algn="ctr">
              <a:lnSpc>
                <a:spcPct val="115000"/>
              </a:lnSpc>
              <a:spcBef>
                <a:spcPts val="0"/>
              </a:spcBef>
              <a:spcAft>
                <a:spcPts val="0"/>
              </a:spcAft>
              <a:buClr>
                <a:schemeClr val="dk1"/>
              </a:buClr>
              <a:buSzPts val="2100"/>
              <a:buNone/>
              <a:defRPr sz="2100">
                <a:solidFill>
                  <a:schemeClr val="dk1"/>
                </a:solidFill>
              </a:defRPr>
            </a:lvl5pPr>
            <a:lvl6pPr lvl="5" rtl="0" algn="ctr">
              <a:lnSpc>
                <a:spcPct val="115000"/>
              </a:lnSpc>
              <a:spcBef>
                <a:spcPts val="0"/>
              </a:spcBef>
              <a:spcAft>
                <a:spcPts val="0"/>
              </a:spcAft>
              <a:buClr>
                <a:schemeClr val="dk1"/>
              </a:buClr>
              <a:buSzPts val="2100"/>
              <a:buNone/>
              <a:defRPr sz="2100">
                <a:solidFill>
                  <a:schemeClr val="dk1"/>
                </a:solidFill>
              </a:defRPr>
            </a:lvl6pPr>
            <a:lvl7pPr lvl="6" rtl="0" algn="ctr">
              <a:lnSpc>
                <a:spcPct val="115000"/>
              </a:lnSpc>
              <a:spcBef>
                <a:spcPts val="0"/>
              </a:spcBef>
              <a:spcAft>
                <a:spcPts val="0"/>
              </a:spcAft>
              <a:buClr>
                <a:schemeClr val="dk1"/>
              </a:buClr>
              <a:buSzPts val="2100"/>
              <a:buNone/>
              <a:defRPr sz="2100">
                <a:solidFill>
                  <a:schemeClr val="dk1"/>
                </a:solidFill>
              </a:defRPr>
            </a:lvl7pPr>
            <a:lvl8pPr lvl="7" rtl="0" algn="ctr">
              <a:lnSpc>
                <a:spcPct val="115000"/>
              </a:lnSpc>
              <a:spcBef>
                <a:spcPts val="0"/>
              </a:spcBef>
              <a:spcAft>
                <a:spcPts val="0"/>
              </a:spcAft>
              <a:buClr>
                <a:schemeClr val="dk1"/>
              </a:buClr>
              <a:buSzPts val="2100"/>
              <a:buNone/>
              <a:defRPr sz="2100">
                <a:solidFill>
                  <a:schemeClr val="dk1"/>
                </a:solidFill>
              </a:defRPr>
            </a:lvl8pPr>
            <a:lvl9pPr lvl="8" rtl="0" algn="ctr">
              <a:lnSpc>
                <a:spcPct val="115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solidFill>
          <a:schemeClr val="dk2"/>
        </a:solidFill>
      </p:bgPr>
    </p:bg>
    <p:spTree>
      <p:nvGrpSpPr>
        <p:cNvPr id="905" name="Shape 905"/>
        <p:cNvGrpSpPr/>
        <p:nvPr/>
      </p:nvGrpSpPr>
      <p:grpSpPr>
        <a:xfrm>
          <a:off x="0" y="0"/>
          <a:ext cx="0" cy="0"/>
          <a:chOff x="0" y="0"/>
          <a:chExt cx="0" cy="0"/>
        </a:xfrm>
      </p:grpSpPr>
      <p:pic>
        <p:nvPicPr>
          <p:cNvPr id="906" name="Google Shape;906;p150"/>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907" name="Google Shape;907;p150"/>
          <p:cNvSpPr txBox="1"/>
          <p:nvPr>
            <p:ph type="title"/>
          </p:nvPr>
        </p:nvSpPr>
        <p:spPr>
          <a:xfrm>
            <a:off x="713275" y="539500"/>
            <a:ext cx="44481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7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08" name="Google Shape;908;p150"/>
          <p:cNvSpPr txBox="1"/>
          <p:nvPr>
            <p:ph idx="1" type="subTitle"/>
          </p:nvPr>
        </p:nvSpPr>
        <p:spPr>
          <a:xfrm>
            <a:off x="713275" y="1598205"/>
            <a:ext cx="4448100" cy="110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9" name="Google Shape;909;p150"/>
          <p:cNvSpPr txBox="1"/>
          <p:nvPr/>
        </p:nvSpPr>
        <p:spPr>
          <a:xfrm>
            <a:off x="713225" y="3545150"/>
            <a:ext cx="4945800" cy="55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200">
                <a:solidFill>
                  <a:schemeClr val="dk1"/>
                </a:solidFill>
                <a:latin typeface="Archivo"/>
                <a:ea typeface="Archivo"/>
                <a:cs typeface="Archivo"/>
                <a:sym typeface="Archivo"/>
              </a:rPr>
              <a:t>CREDITS: This presentation template was created by </a:t>
            </a:r>
            <a:r>
              <a:rPr b="1" lang="en" sz="1200" u="sng">
                <a:solidFill>
                  <a:schemeClr val="dk1"/>
                </a:solidFill>
                <a:latin typeface="Archivo"/>
                <a:ea typeface="Archivo"/>
                <a:cs typeface="Archivo"/>
                <a:sym typeface="Archivo"/>
                <a:hlinkClick r:id="rId3">
                  <a:extLst>
                    <a:ext uri="{A12FA001-AC4F-418D-AE19-62706E023703}">
                      <ahyp:hlinkClr val="tx"/>
                    </a:ext>
                  </a:extLst>
                </a:hlinkClick>
              </a:rPr>
              <a:t>Slidesgo</a:t>
            </a:r>
            <a:r>
              <a:rPr b="1" lang="en" sz="1200">
                <a:solidFill>
                  <a:schemeClr val="dk1"/>
                </a:solidFill>
                <a:latin typeface="Archivo"/>
                <a:ea typeface="Archivo"/>
                <a:cs typeface="Archivo"/>
                <a:sym typeface="Archivo"/>
              </a:rPr>
              <a:t>,</a:t>
            </a:r>
            <a:r>
              <a:rPr lang="en" sz="1200">
                <a:solidFill>
                  <a:schemeClr val="dk1"/>
                </a:solidFill>
                <a:latin typeface="Archivo"/>
                <a:ea typeface="Archivo"/>
                <a:cs typeface="Archivo"/>
                <a:sym typeface="Archivo"/>
              </a:rPr>
              <a:t> and includes icons by </a:t>
            </a:r>
            <a:r>
              <a:rPr b="1" lang="en" sz="1200" u="sng">
                <a:solidFill>
                  <a:schemeClr val="dk1"/>
                </a:solidFill>
                <a:latin typeface="Archivo"/>
                <a:ea typeface="Archivo"/>
                <a:cs typeface="Archivo"/>
                <a:sym typeface="Archivo"/>
                <a:hlinkClick r:id="rId4">
                  <a:extLst>
                    <a:ext uri="{A12FA001-AC4F-418D-AE19-62706E023703}">
                      <ahyp:hlinkClr val="tx"/>
                    </a:ext>
                  </a:extLst>
                </a:hlinkClick>
              </a:rPr>
              <a:t>Flaticon</a:t>
            </a:r>
            <a:r>
              <a:rPr lang="en" sz="1200">
                <a:solidFill>
                  <a:schemeClr val="dk1"/>
                </a:solidFill>
                <a:latin typeface="Archivo"/>
                <a:ea typeface="Archivo"/>
                <a:cs typeface="Archivo"/>
                <a:sym typeface="Archivo"/>
              </a:rPr>
              <a:t>, and infographics &amp; images by </a:t>
            </a:r>
            <a:r>
              <a:rPr b="1" lang="en" sz="1200" u="sng">
                <a:solidFill>
                  <a:schemeClr val="dk1"/>
                </a:solidFill>
                <a:latin typeface="Archivo"/>
                <a:ea typeface="Archivo"/>
                <a:cs typeface="Archivo"/>
                <a:sym typeface="Archivo"/>
                <a:hlinkClick r:id="rId5">
                  <a:extLst>
                    <a:ext uri="{A12FA001-AC4F-418D-AE19-62706E023703}">
                      <ahyp:hlinkClr val="tx"/>
                    </a:ext>
                  </a:extLst>
                </a:hlinkClick>
              </a:rPr>
              <a:t>Freepik</a:t>
            </a:r>
            <a:r>
              <a:rPr b="1" lang="en" sz="1200" u="sng">
                <a:solidFill>
                  <a:schemeClr val="dk1"/>
                </a:solidFill>
                <a:latin typeface="Archivo"/>
                <a:ea typeface="Archivo"/>
                <a:cs typeface="Archivo"/>
                <a:sym typeface="Archivo"/>
              </a:rPr>
              <a:t> </a:t>
            </a:r>
            <a:endParaRPr b="1" sz="1200" u="sng">
              <a:solidFill>
                <a:schemeClr val="dk1"/>
              </a:solidFill>
              <a:latin typeface="Archivo"/>
              <a:ea typeface="Archivo"/>
              <a:cs typeface="Archivo"/>
              <a:sym typeface="Archivo"/>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910" name="Shape 910"/>
        <p:cNvGrpSpPr/>
        <p:nvPr/>
      </p:nvGrpSpPr>
      <p:grpSpPr>
        <a:xfrm>
          <a:off x="0" y="0"/>
          <a:ext cx="0" cy="0"/>
          <a:chOff x="0" y="0"/>
          <a:chExt cx="0" cy="0"/>
        </a:xfrm>
      </p:grpSpPr>
      <p:pic>
        <p:nvPicPr>
          <p:cNvPr id="911" name="Google Shape;911;p151"/>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grpSp>
        <p:nvGrpSpPr>
          <p:cNvPr id="912" name="Google Shape;912;p151"/>
          <p:cNvGrpSpPr/>
          <p:nvPr/>
        </p:nvGrpSpPr>
        <p:grpSpPr>
          <a:xfrm>
            <a:off x="8430775" y="-34800"/>
            <a:ext cx="298450" cy="5213100"/>
            <a:chOff x="8430775" y="-34800"/>
            <a:chExt cx="298450" cy="5213100"/>
          </a:xfrm>
        </p:grpSpPr>
        <p:cxnSp>
          <p:nvCxnSpPr>
            <p:cNvPr id="913" name="Google Shape;913;p151"/>
            <p:cNvCxnSpPr/>
            <p:nvPr/>
          </p:nvCxnSpPr>
          <p:spPr>
            <a:xfrm>
              <a:off x="8430775" y="-34800"/>
              <a:ext cx="0" cy="5213100"/>
            </a:xfrm>
            <a:prstGeom prst="straightConnector1">
              <a:avLst/>
            </a:prstGeom>
            <a:noFill/>
            <a:ln cap="flat" cmpd="sng" w="76200">
              <a:solidFill>
                <a:schemeClr val="dk2"/>
              </a:solidFill>
              <a:prstDash val="solid"/>
              <a:round/>
              <a:headEnd len="med" w="med" type="none"/>
              <a:tailEnd len="med" w="med" type="none"/>
            </a:ln>
          </p:spPr>
        </p:cxnSp>
        <p:cxnSp>
          <p:nvCxnSpPr>
            <p:cNvPr id="914" name="Google Shape;914;p151"/>
            <p:cNvCxnSpPr/>
            <p:nvPr/>
          </p:nvCxnSpPr>
          <p:spPr>
            <a:xfrm>
              <a:off x="8729225" y="-34800"/>
              <a:ext cx="0" cy="52131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
    <p:spTree>
      <p:nvGrpSpPr>
        <p:cNvPr id="915" name="Shape 915"/>
        <p:cNvGrpSpPr/>
        <p:nvPr/>
      </p:nvGrpSpPr>
      <p:grpSpPr>
        <a:xfrm>
          <a:off x="0" y="0"/>
          <a:ext cx="0" cy="0"/>
          <a:chOff x="0" y="0"/>
          <a:chExt cx="0" cy="0"/>
        </a:xfrm>
      </p:grpSpPr>
      <p:pic>
        <p:nvPicPr>
          <p:cNvPr id="916" name="Google Shape;916;p152"/>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grpSp>
        <p:nvGrpSpPr>
          <p:cNvPr id="917" name="Google Shape;917;p152"/>
          <p:cNvGrpSpPr/>
          <p:nvPr/>
        </p:nvGrpSpPr>
        <p:grpSpPr>
          <a:xfrm>
            <a:off x="8430775" y="-34800"/>
            <a:ext cx="393375" cy="5213100"/>
            <a:chOff x="7758100" y="-34800"/>
            <a:chExt cx="393375" cy="5213100"/>
          </a:xfrm>
        </p:grpSpPr>
        <p:cxnSp>
          <p:nvCxnSpPr>
            <p:cNvPr id="918" name="Google Shape;918;p152"/>
            <p:cNvCxnSpPr/>
            <p:nvPr/>
          </p:nvCxnSpPr>
          <p:spPr>
            <a:xfrm>
              <a:off x="7758100" y="-34800"/>
              <a:ext cx="0" cy="5213100"/>
            </a:xfrm>
            <a:prstGeom prst="straightConnector1">
              <a:avLst/>
            </a:prstGeom>
            <a:noFill/>
            <a:ln cap="flat" cmpd="sng" w="76200">
              <a:solidFill>
                <a:schemeClr val="dk2"/>
              </a:solidFill>
              <a:prstDash val="solid"/>
              <a:round/>
              <a:headEnd len="med" w="med" type="none"/>
              <a:tailEnd len="med" w="med" type="none"/>
            </a:ln>
          </p:spPr>
        </p:cxnSp>
        <p:cxnSp>
          <p:nvCxnSpPr>
            <p:cNvPr id="919" name="Google Shape;919;p152"/>
            <p:cNvCxnSpPr/>
            <p:nvPr/>
          </p:nvCxnSpPr>
          <p:spPr>
            <a:xfrm>
              <a:off x="8151475" y="-34800"/>
              <a:ext cx="0" cy="52131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23" name="Shape 923"/>
        <p:cNvGrpSpPr/>
        <p:nvPr/>
      </p:nvGrpSpPr>
      <p:grpSpPr>
        <a:xfrm>
          <a:off x="0" y="0"/>
          <a:ext cx="0" cy="0"/>
          <a:chOff x="0" y="0"/>
          <a:chExt cx="0" cy="0"/>
        </a:xfrm>
      </p:grpSpPr>
      <p:pic>
        <p:nvPicPr>
          <p:cNvPr id="924" name="Google Shape;924;p154"/>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925" name="Google Shape;925;p154"/>
          <p:cNvSpPr txBox="1"/>
          <p:nvPr>
            <p:ph type="ctrTitle"/>
          </p:nvPr>
        </p:nvSpPr>
        <p:spPr>
          <a:xfrm>
            <a:off x="713225" y="864403"/>
            <a:ext cx="4777500" cy="28749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91919"/>
              </a:buClr>
              <a:buSzPts val="5200"/>
              <a:buNone/>
              <a:defRPr sz="6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926" name="Google Shape;926;p154"/>
          <p:cNvSpPr txBox="1"/>
          <p:nvPr>
            <p:ph idx="1" type="subTitle"/>
          </p:nvPr>
        </p:nvSpPr>
        <p:spPr>
          <a:xfrm>
            <a:off x="713225" y="3803297"/>
            <a:ext cx="4777500" cy="475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600"/>
            </a:lvl1pPr>
            <a:lvl2pPr lvl="1" rtl="0" algn="ctr">
              <a:lnSpc>
                <a:spcPct val="115000"/>
              </a:lnSpc>
              <a:spcBef>
                <a:spcPts val="0"/>
              </a:spcBef>
              <a:spcAft>
                <a:spcPts val="0"/>
              </a:spcAft>
              <a:buSzPts val="1800"/>
              <a:buNone/>
              <a:defRPr sz="1800"/>
            </a:lvl2pPr>
            <a:lvl3pPr lvl="2" rtl="0" algn="ctr">
              <a:lnSpc>
                <a:spcPct val="115000"/>
              </a:lnSpc>
              <a:spcBef>
                <a:spcPts val="0"/>
              </a:spcBef>
              <a:spcAft>
                <a:spcPts val="0"/>
              </a:spcAft>
              <a:buSzPts val="1800"/>
              <a:buNone/>
              <a:defRPr sz="1800"/>
            </a:lvl3pPr>
            <a:lvl4pPr lvl="3" rtl="0" algn="ctr">
              <a:lnSpc>
                <a:spcPct val="115000"/>
              </a:lnSpc>
              <a:spcBef>
                <a:spcPts val="0"/>
              </a:spcBef>
              <a:spcAft>
                <a:spcPts val="0"/>
              </a:spcAft>
              <a:buSzPts val="1800"/>
              <a:buNone/>
              <a:defRPr sz="1800"/>
            </a:lvl4pPr>
            <a:lvl5pPr lvl="4" rtl="0" algn="ctr">
              <a:lnSpc>
                <a:spcPct val="115000"/>
              </a:lnSpc>
              <a:spcBef>
                <a:spcPts val="0"/>
              </a:spcBef>
              <a:spcAft>
                <a:spcPts val="0"/>
              </a:spcAft>
              <a:buSzPts val="1800"/>
              <a:buNone/>
              <a:defRPr sz="1800"/>
            </a:lvl5pPr>
            <a:lvl6pPr lvl="5" rtl="0" algn="ctr">
              <a:lnSpc>
                <a:spcPct val="115000"/>
              </a:lnSpc>
              <a:spcBef>
                <a:spcPts val="0"/>
              </a:spcBef>
              <a:spcAft>
                <a:spcPts val="0"/>
              </a:spcAft>
              <a:buSzPts val="1800"/>
              <a:buNone/>
              <a:defRPr sz="1800"/>
            </a:lvl6pPr>
            <a:lvl7pPr lvl="6" rtl="0" algn="ctr">
              <a:lnSpc>
                <a:spcPct val="115000"/>
              </a:lnSpc>
              <a:spcBef>
                <a:spcPts val="0"/>
              </a:spcBef>
              <a:spcAft>
                <a:spcPts val="0"/>
              </a:spcAft>
              <a:buSzPts val="1800"/>
              <a:buNone/>
              <a:defRPr sz="1800"/>
            </a:lvl7pPr>
            <a:lvl8pPr lvl="7" rtl="0" algn="ctr">
              <a:lnSpc>
                <a:spcPct val="115000"/>
              </a:lnSpc>
              <a:spcBef>
                <a:spcPts val="0"/>
              </a:spcBef>
              <a:spcAft>
                <a:spcPts val="0"/>
              </a:spcAft>
              <a:buSzPts val="1800"/>
              <a:buNone/>
              <a:defRPr sz="1800"/>
            </a:lvl8pPr>
            <a:lvl9pPr lvl="8" rtl="0" algn="ctr">
              <a:lnSpc>
                <a:spcPct val="115000"/>
              </a:lnSpc>
              <a:spcBef>
                <a:spcPts val="0"/>
              </a:spcBef>
              <a:spcAft>
                <a:spcPts val="0"/>
              </a:spcAft>
              <a:buSzPts val="1800"/>
              <a:buNone/>
              <a:defRPr sz="1800"/>
            </a:lvl9pPr>
          </a:lstStyle>
          <a:p/>
        </p:txBody>
      </p:sp>
      <p:cxnSp>
        <p:nvCxnSpPr>
          <p:cNvPr id="927" name="Google Shape;927;p154"/>
          <p:cNvCxnSpPr/>
          <p:nvPr/>
        </p:nvCxnSpPr>
        <p:spPr>
          <a:xfrm>
            <a:off x="8430775"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928" name="Shape 928"/>
        <p:cNvGrpSpPr/>
        <p:nvPr/>
      </p:nvGrpSpPr>
      <p:grpSpPr>
        <a:xfrm>
          <a:off x="0" y="0"/>
          <a:ext cx="0" cy="0"/>
          <a:chOff x="0" y="0"/>
          <a:chExt cx="0" cy="0"/>
        </a:xfrm>
      </p:grpSpPr>
      <p:pic>
        <p:nvPicPr>
          <p:cNvPr id="929" name="Google Shape;929;p155"/>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930" name="Google Shape;930;p155"/>
          <p:cNvSpPr txBox="1"/>
          <p:nvPr>
            <p:ph type="title"/>
          </p:nvPr>
        </p:nvSpPr>
        <p:spPr>
          <a:xfrm>
            <a:off x="713225" y="2558413"/>
            <a:ext cx="4701900" cy="1119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31" name="Google Shape;931;p155"/>
          <p:cNvSpPr txBox="1"/>
          <p:nvPr>
            <p:ph hasCustomPrompt="1" idx="2" type="title"/>
          </p:nvPr>
        </p:nvSpPr>
        <p:spPr>
          <a:xfrm>
            <a:off x="720000" y="1464325"/>
            <a:ext cx="1352100" cy="8418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32" name="Google Shape;932;p155"/>
          <p:cNvSpPr txBox="1"/>
          <p:nvPr>
            <p:ph idx="1" type="subTitle"/>
          </p:nvPr>
        </p:nvSpPr>
        <p:spPr>
          <a:xfrm>
            <a:off x="720000" y="3597519"/>
            <a:ext cx="4695000" cy="384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33" name="Shape 933"/>
        <p:cNvGrpSpPr/>
        <p:nvPr/>
      </p:nvGrpSpPr>
      <p:grpSpPr>
        <a:xfrm>
          <a:off x="0" y="0"/>
          <a:ext cx="0" cy="0"/>
          <a:chOff x="0" y="0"/>
          <a:chExt cx="0" cy="0"/>
        </a:xfrm>
      </p:grpSpPr>
      <p:pic>
        <p:nvPicPr>
          <p:cNvPr id="934" name="Google Shape;934;p156"/>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935" name="Google Shape;935;p1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36" name="Google Shape;936;p156"/>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a:solidFill>
                  <a:srgbClr val="434343"/>
                </a:solidFill>
              </a:defRPr>
            </a:lvl1pPr>
            <a:lvl2pPr indent="-317500" lvl="1" marL="914400" rtl="0">
              <a:lnSpc>
                <a:spcPct val="115000"/>
              </a:lnSpc>
              <a:spcBef>
                <a:spcPts val="0"/>
              </a:spcBef>
              <a:spcAft>
                <a:spcPts val="0"/>
              </a:spcAft>
              <a:buClr>
                <a:srgbClr val="434343"/>
              </a:buClr>
              <a:buSzPts val="1400"/>
              <a:buFont typeface="Roboto Condensed Light"/>
              <a:buChar char="○"/>
              <a:defRPr>
                <a:solidFill>
                  <a:srgbClr val="434343"/>
                </a:solidFill>
              </a:defRPr>
            </a:lvl2pPr>
            <a:lvl3pPr indent="-317500" lvl="2" marL="1371600" rtl="0">
              <a:lnSpc>
                <a:spcPct val="115000"/>
              </a:lnSpc>
              <a:spcBef>
                <a:spcPts val="0"/>
              </a:spcBef>
              <a:spcAft>
                <a:spcPts val="0"/>
              </a:spcAft>
              <a:buClr>
                <a:srgbClr val="434343"/>
              </a:buClr>
              <a:buSzPts val="1400"/>
              <a:buFont typeface="Roboto Condensed Light"/>
              <a:buChar char="■"/>
              <a:defRPr>
                <a:solidFill>
                  <a:srgbClr val="434343"/>
                </a:solidFill>
              </a:defRPr>
            </a:lvl3pPr>
            <a:lvl4pPr indent="-317500" lvl="3" marL="1828800" rtl="0">
              <a:lnSpc>
                <a:spcPct val="115000"/>
              </a:lnSpc>
              <a:spcBef>
                <a:spcPts val="0"/>
              </a:spcBef>
              <a:spcAft>
                <a:spcPts val="0"/>
              </a:spcAft>
              <a:buClr>
                <a:srgbClr val="434343"/>
              </a:buClr>
              <a:buSzPts val="1400"/>
              <a:buFont typeface="Roboto Condensed Light"/>
              <a:buChar char="●"/>
              <a:defRPr>
                <a:solidFill>
                  <a:srgbClr val="434343"/>
                </a:solidFill>
              </a:defRPr>
            </a:lvl4pPr>
            <a:lvl5pPr indent="-317500" lvl="4" marL="2286000" rtl="0">
              <a:lnSpc>
                <a:spcPct val="115000"/>
              </a:lnSpc>
              <a:spcBef>
                <a:spcPts val="0"/>
              </a:spcBef>
              <a:spcAft>
                <a:spcPts val="0"/>
              </a:spcAft>
              <a:buClr>
                <a:srgbClr val="434343"/>
              </a:buClr>
              <a:buSzPts val="1400"/>
              <a:buFont typeface="Roboto Condensed Light"/>
              <a:buChar char="○"/>
              <a:defRPr>
                <a:solidFill>
                  <a:srgbClr val="434343"/>
                </a:solidFill>
              </a:defRPr>
            </a:lvl5pPr>
            <a:lvl6pPr indent="-317500" lvl="5" marL="2743200" rtl="0">
              <a:lnSpc>
                <a:spcPct val="115000"/>
              </a:lnSpc>
              <a:spcBef>
                <a:spcPts val="0"/>
              </a:spcBef>
              <a:spcAft>
                <a:spcPts val="0"/>
              </a:spcAft>
              <a:buClr>
                <a:srgbClr val="434343"/>
              </a:buClr>
              <a:buSzPts val="1400"/>
              <a:buFont typeface="Roboto Condensed Light"/>
              <a:buChar char="■"/>
              <a:defRPr>
                <a:solidFill>
                  <a:srgbClr val="434343"/>
                </a:solidFill>
              </a:defRPr>
            </a:lvl6pPr>
            <a:lvl7pPr indent="-317500" lvl="6" marL="3200400" rtl="0">
              <a:lnSpc>
                <a:spcPct val="115000"/>
              </a:lnSpc>
              <a:spcBef>
                <a:spcPts val="0"/>
              </a:spcBef>
              <a:spcAft>
                <a:spcPts val="0"/>
              </a:spcAft>
              <a:buClr>
                <a:srgbClr val="434343"/>
              </a:buClr>
              <a:buSzPts val="1400"/>
              <a:buFont typeface="Roboto Condensed Light"/>
              <a:buChar char="●"/>
              <a:defRPr>
                <a:solidFill>
                  <a:srgbClr val="434343"/>
                </a:solidFill>
              </a:defRPr>
            </a:lvl7pPr>
            <a:lvl8pPr indent="-317500" lvl="7" marL="3657600" rtl="0">
              <a:lnSpc>
                <a:spcPct val="115000"/>
              </a:lnSpc>
              <a:spcBef>
                <a:spcPts val="0"/>
              </a:spcBef>
              <a:spcAft>
                <a:spcPts val="0"/>
              </a:spcAft>
              <a:buClr>
                <a:srgbClr val="434343"/>
              </a:buClr>
              <a:buSzPts val="1400"/>
              <a:buFont typeface="Roboto Condensed Light"/>
              <a:buChar char="○"/>
              <a:defRPr>
                <a:solidFill>
                  <a:srgbClr val="434343"/>
                </a:solidFill>
              </a:defRPr>
            </a:lvl8pPr>
            <a:lvl9pPr indent="-317500" lvl="8" marL="4114800" rtl="0">
              <a:lnSpc>
                <a:spcPct val="115000"/>
              </a:lnSpc>
              <a:spcBef>
                <a:spcPts val="0"/>
              </a:spcBef>
              <a:spcAft>
                <a:spcPts val="0"/>
              </a:spcAft>
              <a:buClr>
                <a:srgbClr val="434343"/>
              </a:buClr>
              <a:buSzPts val="1400"/>
              <a:buFont typeface="Roboto Condensed Light"/>
              <a:buChar char="■"/>
              <a:defRPr>
                <a:solidFill>
                  <a:srgbClr val="434343"/>
                </a:solidFill>
              </a:defRPr>
            </a:lvl9pPr>
          </a:lstStyle>
          <a:p/>
        </p:txBody>
      </p:sp>
      <p:cxnSp>
        <p:nvCxnSpPr>
          <p:cNvPr id="937" name="Google Shape;937;p156"/>
          <p:cNvCxnSpPr/>
          <p:nvPr/>
        </p:nvCxnSpPr>
        <p:spPr>
          <a:xfrm>
            <a:off x="8430782"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pic>
        <p:nvPicPr>
          <p:cNvPr id="69" name="Google Shape;69;p17"/>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70" name="Google Shape;70;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 name="Google Shape;71;p17"/>
          <p:cNvSpPr txBox="1"/>
          <p:nvPr>
            <p:ph idx="1" type="subTitle"/>
          </p:nvPr>
        </p:nvSpPr>
        <p:spPr>
          <a:xfrm>
            <a:off x="4216608" y="2752225"/>
            <a:ext cx="2560500" cy="12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72" name="Google Shape;72;p17"/>
          <p:cNvSpPr txBox="1"/>
          <p:nvPr>
            <p:ph idx="2" type="subTitle"/>
          </p:nvPr>
        </p:nvSpPr>
        <p:spPr>
          <a:xfrm>
            <a:off x="720000" y="2752225"/>
            <a:ext cx="2560500" cy="12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73" name="Google Shape;73;p17"/>
          <p:cNvSpPr txBox="1"/>
          <p:nvPr>
            <p:ph idx="3" type="subTitle"/>
          </p:nvPr>
        </p:nvSpPr>
        <p:spPr>
          <a:xfrm>
            <a:off x="4216603" y="2285125"/>
            <a:ext cx="2560500" cy="487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74" name="Google Shape;74;p17"/>
          <p:cNvSpPr txBox="1"/>
          <p:nvPr>
            <p:ph idx="4" type="subTitle"/>
          </p:nvPr>
        </p:nvSpPr>
        <p:spPr>
          <a:xfrm>
            <a:off x="720000" y="2285125"/>
            <a:ext cx="2560500" cy="487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75" name="Google Shape;75;p17"/>
          <p:cNvCxnSpPr/>
          <p:nvPr/>
        </p:nvCxnSpPr>
        <p:spPr>
          <a:xfrm>
            <a:off x="8424000"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38" name="Shape 938"/>
        <p:cNvGrpSpPr/>
        <p:nvPr/>
      </p:nvGrpSpPr>
      <p:grpSpPr>
        <a:xfrm>
          <a:off x="0" y="0"/>
          <a:ext cx="0" cy="0"/>
          <a:chOff x="0" y="0"/>
          <a:chExt cx="0" cy="0"/>
        </a:xfrm>
      </p:grpSpPr>
      <p:pic>
        <p:nvPicPr>
          <p:cNvPr id="939" name="Google Shape;939;p157"/>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940" name="Google Shape;940;p1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41" name="Google Shape;941;p157"/>
          <p:cNvSpPr txBox="1"/>
          <p:nvPr>
            <p:ph idx="1" type="subTitle"/>
          </p:nvPr>
        </p:nvSpPr>
        <p:spPr>
          <a:xfrm>
            <a:off x="4216608" y="2752225"/>
            <a:ext cx="2560500" cy="12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942" name="Google Shape;942;p157"/>
          <p:cNvSpPr txBox="1"/>
          <p:nvPr>
            <p:ph idx="2" type="subTitle"/>
          </p:nvPr>
        </p:nvSpPr>
        <p:spPr>
          <a:xfrm>
            <a:off x="720000" y="2752225"/>
            <a:ext cx="2560500" cy="12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943" name="Google Shape;943;p157"/>
          <p:cNvSpPr txBox="1"/>
          <p:nvPr>
            <p:ph idx="3" type="subTitle"/>
          </p:nvPr>
        </p:nvSpPr>
        <p:spPr>
          <a:xfrm>
            <a:off x="4216603" y="2285125"/>
            <a:ext cx="2560500" cy="487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944" name="Google Shape;944;p157"/>
          <p:cNvSpPr txBox="1"/>
          <p:nvPr>
            <p:ph idx="4" type="subTitle"/>
          </p:nvPr>
        </p:nvSpPr>
        <p:spPr>
          <a:xfrm>
            <a:off x="720000" y="2285125"/>
            <a:ext cx="2560500" cy="487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945" name="Google Shape;945;p157"/>
          <p:cNvCxnSpPr/>
          <p:nvPr/>
        </p:nvCxnSpPr>
        <p:spPr>
          <a:xfrm>
            <a:off x="8424000"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6" name="Shape 946"/>
        <p:cNvGrpSpPr/>
        <p:nvPr/>
      </p:nvGrpSpPr>
      <p:grpSpPr>
        <a:xfrm>
          <a:off x="0" y="0"/>
          <a:ext cx="0" cy="0"/>
          <a:chOff x="0" y="0"/>
          <a:chExt cx="0" cy="0"/>
        </a:xfrm>
      </p:grpSpPr>
      <p:pic>
        <p:nvPicPr>
          <p:cNvPr id="947" name="Google Shape;947;p158"/>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948" name="Google Shape;948;p1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949" name="Google Shape;949;p158"/>
          <p:cNvCxnSpPr/>
          <p:nvPr/>
        </p:nvCxnSpPr>
        <p:spPr>
          <a:xfrm>
            <a:off x="8430775"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50" name="Shape 950"/>
        <p:cNvGrpSpPr/>
        <p:nvPr/>
      </p:nvGrpSpPr>
      <p:grpSpPr>
        <a:xfrm>
          <a:off x="0" y="0"/>
          <a:ext cx="0" cy="0"/>
          <a:chOff x="0" y="0"/>
          <a:chExt cx="0" cy="0"/>
        </a:xfrm>
      </p:grpSpPr>
      <p:pic>
        <p:nvPicPr>
          <p:cNvPr id="951" name="Google Shape;951;p159"/>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952" name="Google Shape;952;p159"/>
          <p:cNvSpPr txBox="1"/>
          <p:nvPr>
            <p:ph idx="1" type="subTitle"/>
          </p:nvPr>
        </p:nvSpPr>
        <p:spPr>
          <a:xfrm>
            <a:off x="713225" y="1300850"/>
            <a:ext cx="3951000" cy="1211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AutoNum type="arabicPeriod"/>
              <a:defRPr sz="1400"/>
            </a:lvl1pPr>
            <a:lvl2pPr lvl="1" rtl="0" algn="ctr">
              <a:lnSpc>
                <a:spcPct val="115000"/>
              </a:lnSpc>
              <a:spcBef>
                <a:spcPts val="0"/>
              </a:spcBef>
              <a:spcAft>
                <a:spcPts val="0"/>
              </a:spcAft>
              <a:buClr>
                <a:srgbClr val="999999"/>
              </a:buClr>
              <a:buSzPts val="800"/>
              <a:buFont typeface="Open Sans"/>
              <a:buAutoNum type="alphaLcPeriod"/>
              <a:defRPr/>
            </a:lvl2pPr>
            <a:lvl3pPr lvl="2" rtl="0" algn="ctr">
              <a:lnSpc>
                <a:spcPct val="115000"/>
              </a:lnSpc>
              <a:spcBef>
                <a:spcPts val="0"/>
              </a:spcBef>
              <a:spcAft>
                <a:spcPts val="0"/>
              </a:spcAft>
              <a:buClr>
                <a:srgbClr val="999999"/>
              </a:buClr>
              <a:buSzPts val="800"/>
              <a:buFont typeface="Open Sans"/>
              <a:buAutoNum type="romanLcPeriod"/>
              <a:defRPr/>
            </a:lvl3pPr>
            <a:lvl4pPr lvl="3" rtl="0" algn="ctr">
              <a:lnSpc>
                <a:spcPct val="115000"/>
              </a:lnSpc>
              <a:spcBef>
                <a:spcPts val="0"/>
              </a:spcBef>
              <a:spcAft>
                <a:spcPts val="0"/>
              </a:spcAft>
              <a:buClr>
                <a:srgbClr val="999999"/>
              </a:buClr>
              <a:buSzPts val="800"/>
              <a:buFont typeface="Open Sans"/>
              <a:buAutoNum type="arabicPeriod"/>
              <a:defRPr/>
            </a:lvl4pPr>
            <a:lvl5pPr lvl="4" rtl="0" algn="ctr">
              <a:lnSpc>
                <a:spcPct val="115000"/>
              </a:lnSpc>
              <a:spcBef>
                <a:spcPts val="0"/>
              </a:spcBef>
              <a:spcAft>
                <a:spcPts val="0"/>
              </a:spcAft>
              <a:buClr>
                <a:srgbClr val="999999"/>
              </a:buClr>
              <a:buSzPts val="1200"/>
              <a:buFont typeface="Open Sans"/>
              <a:buAutoNum type="alphaLcPeriod"/>
              <a:defRPr/>
            </a:lvl5pPr>
            <a:lvl6pPr lvl="5" rtl="0" algn="ctr">
              <a:lnSpc>
                <a:spcPct val="115000"/>
              </a:lnSpc>
              <a:spcBef>
                <a:spcPts val="0"/>
              </a:spcBef>
              <a:spcAft>
                <a:spcPts val="0"/>
              </a:spcAft>
              <a:buClr>
                <a:srgbClr val="999999"/>
              </a:buClr>
              <a:buSzPts val="1200"/>
              <a:buFont typeface="Open Sans"/>
              <a:buAutoNum type="romanLcPeriod"/>
              <a:defRPr/>
            </a:lvl6pPr>
            <a:lvl7pPr lvl="6" rtl="0" algn="ctr">
              <a:lnSpc>
                <a:spcPct val="115000"/>
              </a:lnSpc>
              <a:spcBef>
                <a:spcPts val="0"/>
              </a:spcBef>
              <a:spcAft>
                <a:spcPts val="0"/>
              </a:spcAft>
              <a:buClr>
                <a:srgbClr val="999999"/>
              </a:buClr>
              <a:buSzPts val="700"/>
              <a:buFont typeface="Open Sans"/>
              <a:buAutoNum type="arabicPeriod"/>
              <a:defRPr/>
            </a:lvl7pPr>
            <a:lvl8pPr lvl="7" rtl="0" algn="ctr">
              <a:lnSpc>
                <a:spcPct val="115000"/>
              </a:lnSpc>
              <a:spcBef>
                <a:spcPts val="0"/>
              </a:spcBef>
              <a:spcAft>
                <a:spcPts val="0"/>
              </a:spcAft>
              <a:buClr>
                <a:srgbClr val="999999"/>
              </a:buClr>
              <a:buSzPts val="700"/>
              <a:buFont typeface="Open Sans"/>
              <a:buAutoNum type="alphaLcPeriod"/>
              <a:defRPr/>
            </a:lvl8pPr>
            <a:lvl9pPr lvl="8" rtl="0" algn="ctr">
              <a:lnSpc>
                <a:spcPct val="115000"/>
              </a:lnSpc>
              <a:spcBef>
                <a:spcPts val="0"/>
              </a:spcBef>
              <a:spcAft>
                <a:spcPts val="0"/>
              </a:spcAft>
              <a:buClr>
                <a:srgbClr val="999999"/>
              </a:buClr>
              <a:buSzPts val="600"/>
              <a:buFont typeface="Open Sans"/>
              <a:buAutoNum type="romanLcPeriod"/>
              <a:defRPr/>
            </a:lvl9pPr>
          </a:lstStyle>
          <a:p/>
        </p:txBody>
      </p:sp>
      <p:sp>
        <p:nvSpPr>
          <p:cNvPr id="953" name="Google Shape;953;p1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954" name="Google Shape;954;p159"/>
          <p:cNvCxnSpPr/>
          <p:nvPr/>
        </p:nvCxnSpPr>
        <p:spPr>
          <a:xfrm>
            <a:off x="8430782"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955" name="Shape 955"/>
        <p:cNvGrpSpPr/>
        <p:nvPr/>
      </p:nvGrpSpPr>
      <p:grpSpPr>
        <a:xfrm>
          <a:off x="0" y="0"/>
          <a:ext cx="0" cy="0"/>
          <a:chOff x="0" y="0"/>
          <a:chExt cx="0" cy="0"/>
        </a:xfrm>
      </p:grpSpPr>
      <p:pic>
        <p:nvPicPr>
          <p:cNvPr id="956" name="Google Shape;956;p160"/>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957" name="Google Shape;957;p160"/>
          <p:cNvSpPr txBox="1"/>
          <p:nvPr>
            <p:ph type="title"/>
          </p:nvPr>
        </p:nvSpPr>
        <p:spPr>
          <a:xfrm>
            <a:off x="713225" y="1414350"/>
            <a:ext cx="4216200" cy="23148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958" name="Google Shape;958;p160"/>
          <p:cNvCxnSpPr/>
          <p:nvPr/>
        </p:nvCxnSpPr>
        <p:spPr>
          <a:xfrm>
            <a:off x="8430769" y="-34800"/>
            <a:ext cx="0" cy="5213100"/>
          </a:xfrm>
          <a:prstGeom prst="straightConnector1">
            <a:avLst/>
          </a:prstGeom>
          <a:noFill/>
          <a:ln cap="flat" cmpd="sng" w="76200">
            <a:solidFill>
              <a:schemeClr val="lt1"/>
            </a:solidFill>
            <a:prstDash val="solid"/>
            <a:round/>
            <a:headEnd len="med" w="med" type="none"/>
            <a:tailEnd len="med" w="med" type="none"/>
          </a:ln>
        </p:spPr>
      </p:cxn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59" name="Shape 959"/>
        <p:cNvGrpSpPr/>
        <p:nvPr/>
      </p:nvGrpSpPr>
      <p:grpSpPr>
        <a:xfrm>
          <a:off x="0" y="0"/>
          <a:ext cx="0" cy="0"/>
          <a:chOff x="0" y="0"/>
          <a:chExt cx="0" cy="0"/>
        </a:xfrm>
      </p:grpSpPr>
      <p:pic>
        <p:nvPicPr>
          <p:cNvPr id="960" name="Google Shape;960;p161"/>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961" name="Google Shape;961;p161"/>
          <p:cNvSpPr txBox="1"/>
          <p:nvPr>
            <p:ph type="title"/>
          </p:nvPr>
        </p:nvSpPr>
        <p:spPr>
          <a:xfrm>
            <a:off x="720000" y="1142225"/>
            <a:ext cx="3411600" cy="1403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62" name="Google Shape;962;p161"/>
          <p:cNvSpPr txBox="1"/>
          <p:nvPr>
            <p:ph idx="1" type="subTitle"/>
          </p:nvPr>
        </p:nvSpPr>
        <p:spPr>
          <a:xfrm>
            <a:off x="720000" y="2597875"/>
            <a:ext cx="3411600" cy="1403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999999"/>
              </a:buClr>
              <a:buSzPts val="800"/>
              <a:buFont typeface="Open Sans"/>
              <a:buChar char="●"/>
              <a:defRPr/>
            </a:lvl1pPr>
            <a:lvl2pPr lvl="1" rtl="0" algn="ctr">
              <a:lnSpc>
                <a:spcPct val="115000"/>
              </a:lnSpc>
              <a:spcBef>
                <a:spcPts val="0"/>
              </a:spcBef>
              <a:spcAft>
                <a:spcPts val="0"/>
              </a:spcAft>
              <a:buClr>
                <a:srgbClr val="999999"/>
              </a:buClr>
              <a:buSzPts val="800"/>
              <a:buFont typeface="Open Sans"/>
              <a:buChar char="○"/>
              <a:defRPr/>
            </a:lvl2pPr>
            <a:lvl3pPr lvl="2" rtl="0" algn="ctr">
              <a:lnSpc>
                <a:spcPct val="115000"/>
              </a:lnSpc>
              <a:spcBef>
                <a:spcPts val="0"/>
              </a:spcBef>
              <a:spcAft>
                <a:spcPts val="0"/>
              </a:spcAft>
              <a:buClr>
                <a:srgbClr val="999999"/>
              </a:buClr>
              <a:buSzPts val="800"/>
              <a:buFont typeface="Open Sans"/>
              <a:buChar char="■"/>
              <a:defRPr/>
            </a:lvl3pPr>
            <a:lvl4pPr lvl="3" rtl="0" algn="ctr">
              <a:lnSpc>
                <a:spcPct val="115000"/>
              </a:lnSpc>
              <a:spcBef>
                <a:spcPts val="0"/>
              </a:spcBef>
              <a:spcAft>
                <a:spcPts val="0"/>
              </a:spcAft>
              <a:buClr>
                <a:srgbClr val="999999"/>
              </a:buClr>
              <a:buSzPts val="800"/>
              <a:buFont typeface="Open Sans"/>
              <a:buChar char="●"/>
              <a:defRPr/>
            </a:lvl4pPr>
            <a:lvl5pPr lvl="4" rtl="0" algn="ctr">
              <a:lnSpc>
                <a:spcPct val="115000"/>
              </a:lnSpc>
              <a:spcBef>
                <a:spcPts val="0"/>
              </a:spcBef>
              <a:spcAft>
                <a:spcPts val="0"/>
              </a:spcAft>
              <a:buClr>
                <a:srgbClr val="999999"/>
              </a:buClr>
              <a:buSzPts val="1200"/>
              <a:buFont typeface="Open Sans"/>
              <a:buChar char="○"/>
              <a:defRPr/>
            </a:lvl5pPr>
            <a:lvl6pPr lvl="5" rtl="0" algn="ctr">
              <a:lnSpc>
                <a:spcPct val="115000"/>
              </a:lnSpc>
              <a:spcBef>
                <a:spcPts val="0"/>
              </a:spcBef>
              <a:spcAft>
                <a:spcPts val="0"/>
              </a:spcAft>
              <a:buClr>
                <a:srgbClr val="999999"/>
              </a:buClr>
              <a:buSzPts val="1200"/>
              <a:buFont typeface="Open Sans"/>
              <a:buChar char="■"/>
              <a:defRPr/>
            </a:lvl6pPr>
            <a:lvl7pPr lvl="6" rtl="0" algn="ctr">
              <a:lnSpc>
                <a:spcPct val="115000"/>
              </a:lnSpc>
              <a:spcBef>
                <a:spcPts val="0"/>
              </a:spcBef>
              <a:spcAft>
                <a:spcPts val="0"/>
              </a:spcAft>
              <a:buClr>
                <a:srgbClr val="999999"/>
              </a:buClr>
              <a:buSzPts val="700"/>
              <a:buFont typeface="Open Sans"/>
              <a:buChar char="●"/>
              <a:defRPr/>
            </a:lvl7pPr>
            <a:lvl8pPr lvl="7" rtl="0" algn="ctr">
              <a:lnSpc>
                <a:spcPct val="115000"/>
              </a:lnSpc>
              <a:spcBef>
                <a:spcPts val="0"/>
              </a:spcBef>
              <a:spcAft>
                <a:spcPts val="0"/>
              </a:spcAft>
              <a:buClr>
                <a:srgbClr val="999999"/>
              </a:buClr>
              <a:buSzPts val="700"/>
              <a:buFont typeface="Open Sans"/>
              <a:buChar char="○"/>
              <a:defRPr/>
            </a:lvl8pPr>
            <a:lvl9pPr lvl="8" rtl="0" algn="ctr">
              <a:lnSpc>
                <a:spcPct val="115000"/>
              </a:lnSpc>
              <a:spcBef>
                <a:spcPts val="0"/>
              </a:spcBef>
              <a:spcAft>
                <a:spcPts val="0"/>
              </a:spcAft>
              <a:buClr>
                <a:srgbClr val="999999"/>
              </a:buClr>
              <a:buSzPts val="600"/>
              <a:buFont typeface="Open Sans"/>
              <a:buChar char="■"/>
              <a:defRPr/>
            </a:lvl9pPr>
          </a:lstStyle>
          <a:p/>
        </p:txBody>
      </p:sp>
      <p:sp>
        <p:nvSpPr>
          <p:cNvPr id="963" name="Google Shape;963;p161"/>
          <p:cNvSpPr/>
          <p:nvPr>
            <p:ph idx="2" type="pic"/>
          </p:nvPr>
        </p:nvSpPr>
        <p:spPr>
          <a:xfrm>
            <a:off x="5110300" y="1058400"/>
            <a:ext cx="3025200" cy="3026700"/>
          </a:xfrm>
          <a:prstGeom prst="ellipse">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64" name="Shape 964"/>
        <p:cNvGrpSpPr/>
        <p:nvPr/>
      </p:nvGrpSpPr>
      <p:grpSpPr>
        <a:xfrm>
          <a:off x="0" y="0"/>
          <a:ext cx="0" cy="0"/>
          <a:chOff x="0" y="0"/>
          <a:chExt cx="0" cy="0"/>
        </a:xfrm>
      </p:grpSpPr>
      <p:sp>
        <p:nvSpPr>
          <p:cNvPr id="965" name="Google Shape;965;p162"/>
          <p:cNvSpPr/>
          <p:nvPr>
            <p:ph idx="2" type="pic"/>
          </p:nvPr>
        </p:nvSpPr>
        <p:spPr>
          <a:xfrm>
            <a:off x="0" y="0"/>
            <a:ext cx="9144000" cy="5143500"/>
          </a:xfrm>
          <a:prstGeom prst="rect">
            <a:avLst/>
          </a:prstGeom>
          <a:noFill/>
          <a:ln>
            <a:noFill/>
          </a:ln>
        </p:spPr>
      </p:sp>
      <p:sp>
        <p:nvSpPr>
          <p:cNvPr id="966" name="Google Shape;966;p162"/>
          <p:cNvSpPr txBox="1"/>
          <p:nvPr>
            <p:ph type="title"/>
          </p:nvPr>
        </p:nvSpPr>
        <p:spPr>
          <a:xfrm>
            <a:off x="713225" y="4035875"/>
            <a:ext cx="6744300" cy="5727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967" name="Shape 967"/>
        <p:cNvGrpSpPr/>
        <p:nvPr/>
      </p:nvGrpSpPr>
      <p:grpSpPr>
        <a:xfrm>
          <a:off x="0" y="0"/>
          <a:ext cx="0" cy="0"/>
          <a:chOff x="0" y="0"/>
          <a:chExt cx="0" cy="0"/>
        </a:xfrm>
      </p:grpSpPr>
      <p:pic>
        <p:nvPicPr>
          <p:cNvPr id="968" name="Google Shape;968;p163"/>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969" name="Google Shape;969;p163"/>
          <p:cNvSpPr txBox="1"/>
          <p:nvPr>
            <p:ph hasCustomPrompt="1" type="title"/>
          </p:nvPr>
        </p:nvSpPr>
        <p:spPr>
          <a:xfrm>
            <a:off x="713225" y="1803875"/>
            <a:ext cx="5536500" cy="1038600"/>
          </a:xfrm>
          <a:prstGeom prst="rect">
            <a:avLst/>
          </a:prstGeom>
        </p:spPr>
        <p:txBody>
          <a:bodyPr anchorCtr="0" anchor="b" bIns="91425" lIns="91425" spcFirstLastPara="1" rIns="91425" wrap="square" tIns="91425">
            <a:noAutofit/>
          </a:bodyPr>
          <a:lstStyle>
            <a:lvl1pPr lvl="0" rtl="0">
              <a:spcBef>
                <a:spcPts val="0"/>
              </a:spcBef>
              <a:spcAft>
                <a:spcPts val="0"/>
              </a:spcAft>
              <a:buSzPts val="96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970" name="Google Shape;970;p163"/>
          <p:cNvSpPr txBox="1"/>
          <p:nvPr>
            <p:ph idx="1" type="subTitle"/>
          </p:nvPr>
        </p:nvSpPr>
        <p:spPr>
          <a:xfrm>
            <a:off x="713225" y="2842525"/>
            <a:ext cx="5536500" cy="497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971" name="Shape 971"/>
        <p:cNvGrpSpPr/>
        <p:nvPr/>
      </p:nvGrpSpPr>
      <p:grpSpPr>
        <a:xfrm>
          <a:off x="0" y="0"/>
          <a:ext cx="0" cy="0"/>
          <a:chOff x="0" y="0"/>
          <a:chExt cx="0" cy="0"/>
        </a:xfrm>
      </p:grpSpPr>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72" name="Shape 972"/>
        <p:cNvGrpSpPr/>
        <p:nvPr/>
      </p:nvGrpSpPr>
      <p:grpSpPr>
        <a:xfrm>
          <a:off x="0" y="0"/>
          <a:ext cx="0" cy="0"/>
          <a:chOff x="0" y="0"/>
          <a:chExt cx="0" cy="0"/>
        </a:xfrm>
      </p:grpSpPr>
      <p:pic>
        <p:nvPicPr>
          <p:cNvPr id="973" name="Google Shape;973;p165"/>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974" name="Google Shape;974;p1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975" name="Google Shape;975;p165"/>
          <p:cNvSpPr txBox="1"/>
          <p:nvPr>
            <p:ph idx="1" type="subTitle"/>
          </p:nvPr>
        </p:nvSpPr>
        <p:spPr>
          <a:xfrm>
            <a:off x="720000" y="2225988"/>
            <a:ext cx="2919300" cy="60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976" name="Google Shape;976;p165"/>
          <p:cNvSpPr txBox="1"/>
          <p:nvPr>
            <p:ph idx="2" type="subTitle"/>
          </p:nvPr>
        </p:nvSpPr>
        <p:spPr>
          <a:xfrm>
            <a:off x="4391149" y="2225988"/>
            <a:ext cx="2919300" cy="60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977" name="Google Shape;977;p165"/>
          <p:cNvSpPr txBox="1"/>
          <p:nvPr>
            <p:ph idx="3" type="subTitle"/>
          </p:nvPr>
        </p:nvSpPr>
        <p:spPr>
          <a:xfrm>
            <a:off x="720000" y="3957450"/>
            <a:ext cx="2919300" cy="60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978" name="Google Shape;978;p165"/>
          <p:cNvSpPr txBox="1"/>
          <p:nvPr>
            <p:ph idx="4" type="subTitle"/>
          </p:nvPr>
        </p:nvSpPr>
        <p:spPr>
          <a:xfrm>
            <a:off x="4391149" y="3957450"/>
            <a:ext cx="2919300" cy="60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979" name="Google Shape;979;p165"/>
          <p:cNvSpPr txBox="1"/>
          <p:nvPr>
            <p:ph hasCustomPrompt="1" idx="5" type="title"/>
          </p:nvPr>
        </p:nvSpPr>
        <p:spPr>
          <a:xfrm>
            <a:off x="814938" y="1249462"/>
            <a:ext cx="640200" cy="4512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0" name="Google Shape;980;p165"/>
          <p:cNvSpPr txBox="1"/>
          <p:nvPr>
            <p:ph hasCustomPrompt="1" idx="6" type="title"/>
          </p:nvPr>
        </p:nvSpPr>
        <p:spPr>
          <a:xfrm>
            <a:off x="814938" y="2982575"/>
            <a:ext cx="640200" cy="4512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1" name="Google Shape;981;p165"/>
          <p:cNvSpPr txBox="1"/>
          <p:nvPr>
            <p:ph hasCustomPrompt="1" idx="7" type="title"/>
          </p:nvPr>
        </p:nvSpPr>
        <p:spPr>
          <a:xfrm>
            <a:off x="4486088" y="1249462"/>
            <a:ext cx="640200" cy="4512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2" name="Google Shape;982;p165"/>
          <p:cNvSpPr txBox="1"/>
          <p:nvPr>
            <p:ph hasCustomPrompt="1" idx="8" type="title"/>
          </p:nvPr>
        </p:nvSpPr>
        <p:spPr>
          <a:xfrm>
            <a:off x="4486088" y="2982575"/>
            <a:ext cx="640200" cy="4512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3" name="Google Shape;983;p165"/>
          <p:cNvSpPr txBox="1"/>
          <p:nvPr>
            <p:ph idx="9" type="subTitle"/>
          </p:nvPr>
        </p:nvSpPr>
        <p:spPr>
          <a:xfrm>
            <a:off x="720000" y="1878623"/>
            <a:ext cx="2919300" cy="451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984" name="Google Shape;984;p165"/>
          <p:cNvSpPr txBox="1"/>
          <p:nvPr>
            <p:ph idx="13" type="subTitle"/>
          </p:nvPr>
        </p:nvSpPr>
        <p:spPr>
          <a:xfrm>
            <a:off x="4391151" y="1878623"/>
            <a:ext cx="2919300" cy="451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985" name="Google Shape;985;p165"/>
          <p:cNvSpPr txBox="1"/>
          <p:nvPr>
            <p:ph idx="14" type="subTitle"/>
          </p:nvPr>
        </p:nvSpPr>
        <p:spPr>
          <a:xfrm>
            <a:off x="720000" y="3610065"/>
            <a:ext cx="2919300" cy="451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986" name="Google Shape;986;p165"/>
          <p:cNvSpPr txBox="1"/>
          <p:nvPr>
            <p:ph idx="15" type="subTitle"/>
          </p:nvPr>
        </p:nvSpPr>
        <p:spPr>
          <a:xfrm>
            <a:off x="4391151" y="3610065"/>
            <a:ext cx="2919300" cy="451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987" name="Google Shape;987;p165"/>
          <p:cNvCxnSpPr/>
          <p:nvPr/>
        </p:nvCxnSpPr>
        <p:spPr>
          <a:xfrm>
            <a:off x="8424000"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988" name="Shape 988"/>
        <p:cNvGrpSpPr/>
        <p:nvPr/>
      </p:nvGrpSpPr>
      <p:grpSpPr>
        <a:xfrm>
          <a:off x="0" y="0"/>
          <a:ext cx="0" cy="0"/>
          <a:chOff x="0" y="0"/>
          <a:chExt cx="0" cy="0"/>
        </a:xfrm>
      </p:grpSpPr>
      <p:pic>
        <p:nvPicPr>
          <p:cNvPr id="989" name="Google Shape;989;p166"/>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990" name="Google Shape;990;p1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991" name="Google Shape;991;p166"/>
          <p:cNvCxnSpPr/>
          <p:nvPr/>
        </p:nvCxnSpPr>
        <p:spPr>
          <a:xfrm>
            <a:off x="8424007"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pic>
        <p:nvPicPr>
          <p:cNvPr id="77" name="Google Shape;77;p18"/>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78" name="Google Shape;78;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79" name="Google Shape;79;p18"/>
          <p:cNvCxnSpPr/>
          <p:nvPr/>
        </p:nvCxnSpPr>
        <p:spPr>
          <a:xfrm>
            <a:off x="8430775"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992" name="Shape 992"/>
        <p:cNvGrpSpPr/>
        <p:nvPr/>
      </p:nvGrpSpPr>
      <p:grpSpPr>
        <a:xfrm>
          <a:off x="0" y="0"/>
          <a:ext cx="0" cy="0"/>
          <a:chOff x="0" y="0"/>
          <a:chExt cx="0" cy="0"/>
        </a:xfrm>
      </p:grpSpPr>
      <p:pic>
        <p:nvPicPr>
          <p:cNvPr id="993" name="Google Shape;993;p167"/>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994" name="Google Shape;994;p1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995" name="Google Shape;995;p167"/>
          <p:cNvCxnSpPr/>
          <p:nvPr/>
        </p:nvCxnSpPr>
        <p:spPr>
          <a:xfrm>
            <a:off x="8430782"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2"/>
        </a:solidFill>
      </p:bgPr>
    </p:bg>
    <p:spTree>
      <p:nvGrpSpPr>
        <p:cNvPr id="996" name="Shape 996"/>
        <p:cNvGrpSpPr/>
        <p:nvPr/>
      </p:nvGrpSpPr>
      <p:grpSpPr>
        <a:xfrm>
          <a:off x="0" y="0"/>
          <a:ext cx="0" cy="0"/>
          <a:chOff x="0" y="0"/>
          <a:chExt cx="0" cy="0"/>
        </a:xfrm>
      </p:grpSpPr>
      <p:pic>
        <p:nvPicPr>
          <p:cNvPr id="997" name="Google Shape;997;p168"/>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998" name="Google Shape;998;p168"/>
          <p:cNvSpPr txBox="1"/>
          <p:nvPr>
            <p:ph type="title"/>
          </p:nvPr>
        </p:nvSpPr>
        <p:spPr>
          <a:xfrm>
            <a:off x="713225" y="3556153"/>
            <a:ext cx="5060100" cy="5319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99" name="Google Shape;999;p168"/>
          <p:cNvSpPr txBox="1"/>
          <p:nvPr>
            <p:ph idx="1" type="subTitle"/>
          </p:nvPr>
        </p:nvSpPr>
        <p:spPr>
          <a:xfrm>
            <a:off x="713225" y="1055450"/>
            <a:ext cx="5060100" cy="2390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sz="3000"/>
            </a:lvl1pPr>
            <a:lvl2pPr lvl="1" rtl="0" algn="ctr">
              <a:lnSpc>
                <a:spcPct val="115000"/>
              </a:lnSpc>
              <a:spcBef>
                <a:spcPts val="0"/>
              </a:spcBef>
              <a:spcAft>
                <a:spcPts val="0"/>
              </a:spcAft>
              <a:buSzPts val="3000"/>
              <a:buNone/>
              <a:defRPr sz="3000"/>
            </a:lvl2pPr>
            <a:lvl3pPr lvl="2" rtl="0" algn="ctr">
              <a:lnSpc>
                <a:spcPct val="115000"/>
              </a:lnSpc>
              <a:spcBef>
                <a:spcPts val="0"/>
              </a:spcBef>
              <a:spcAft>
                <a:spcPts val="0"/>
              </a:spcAft>
              <a:buSzPts val="3000"/>
              <a:buNone/>
              <a:defRPr sz="3000"/>
            </a:lvl3pPr>
            <a:lvl4pPr lvl="3" rtl="0" algn="ctr">
              <a:lnSpc>
                <a:spcPct val="115000"/>
              </a:lnSpc>
              <a:spcBef>
                <a:spcPts val="0"/>
              </a:spcBef>
              <a:spcAft>
                <a:spcPts val="0"/>
              </a:spcAft>
              <a:buSzPts val="3000"/>
              <a:buNone/>
              <a:defRPr sz="3000"/>
            </a:lvl4pPr>
            <a:lvl5pPr lvl="4" rtl="0" algn="ctr">
              <a:lnSpc>
                <a:spcPct val="115000"/>
              </a:lnSpc>
              <a:spcBef>
                <a:spcPts val="0"/>
              </a:spcBef>
              <a:spcAft>
                <a:spcPts val="0"/>
              </a:spcAft>
              <a:buSzPts val="3000"/>
              <a:buNone/>
              <a:defRPr sz="3000"/>
            </a:lvl5pPr>
            <a:lvl6pPr lvl="5" rtl="0" algn="ctr">
              <a:lnSpc>
                <a:spcPct val="115000"/>
              </a:lnSpc>
              <a:spcBef>
                <a:spcPts val="0"/>
              </a:spcBef>
              <a:spcAft>
                <a:spcPts val="0"/>
              </a:spcAft>
              <a:buSzPts val="3000"/>
              <a:buNone/>
              <a:defRPr sz="3000"/>
            </a:lvl6pPr>
            <a:lvl7pPr lvl="6" rtl="0" algn="ctr">
              <a:lnSpc>
                <a:spcPct val="115000"/>
              </a:lnSpc>
              <a:spcBef>
                <a:spcPts val="0"/>
              </a:spcBef>
              <a:spcAft>
                <a:spcPts val="0"/>
              </a:spcAft>
              <a:buSzPts val="3000"/>
              <a:buNone/>
              <a:defRPr sz="3000"/>
            </a:lvl7pPr>
            <a:lvl8pPr lvl="7" rtl="0" algn="ctr">
              <a:lnSpc>
                <a:spcPct val="115000"/>
              </a:lnSpc>
              <a:spcBef>
                <a:spcPts val="0"/>
              </a:spcBef>
              <a:spcAft>
                <a:spcPts val="0"/>
              </a:spcAft>
              <a:buSzPts val="3000"/>
              <a:buNone/>
              <a:defRPr sz="3000"/>
            </a:lvl8pPr>
            <a:lvl9pPr lvl="8" rtl="0" algn="ctr">
              <a:lnSpc>
                <a:spcPct val="115000"/>
              </a:lnSpc>
              <a:spcBef>
                <a:spcPts val="0"/>
              </a:spcBef>
              <a:spcAft>
                <a:spcPts val="0"/>
              </a:spcAft>
              <a:buSzPts val="3000"/>
              <a:buNone/>
              <a:defRPr sz="3000"/>
            </a:lvl9pPr>
          </a:lstStyle>
          <a:p/>
        </p:txBody>
      </p:sp>
      <p:cxnSp>
        <p:nvCxnSpPr>
          <p:cNvPr id="1000" name="Google Shape;1000;p168"/>
          <p:cNvCxnSpPr/>
          <p:nvPr/>
        </p:nvCxnSpPr>
        <p:spPr>
          <a:xfrm>
            <a:off x="8430775"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1001" name="Shape 1001"/>
        <p:cNvGrpSpPr/>
        <p:nvPr/>
      </p:nvGrpSpPr>
      <p:grpSpPr>
        <a:xfrm>
          <a:off x="0" y="0"/>
          <a:ext cx="0" cy="0"/>
          <a:chOff x="0" y="0"/>
          <a:chExt cx="0" cy="0"/>
        </a:xfrm>
      </p:grpSpPr>
      <p:pic>
        <p:nvPicPr>
          <p:cNvPr id="1002" name="Google Shape;1002;p169"/>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1003" name="Google Shape;1003;p1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004" name="Google Shape;1004;p169"/>
          <p:cNvSpPr txBox="1"/>
          <p:nvPr>
            <p:ph idx="1" type="subTitle"/>
          </p:nvPr>
        </p:nvSpPr>
        <p:spPr>
          <a:xfrm>
            <a:off x="3888306" y="1630150"/>
            <a:ext cx="2885100" cy="2201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05" name="Google Shape;1005;p169"/>
          <p:cNvSpPr txBox="1"/>
          <p:nvPr>
            <p:ph idx="2" type="subTitle"/>
          </p:nvPr>
        </p:nvSpPr>
        <p:spPr>
          <a:xfrm>
            <a:off x="713225" y="1630150"/>
            <a:ext cx="2885100" cy="2201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cxnSp>
        <p:nvCxnSpPr>
          <p:cNvPr id="1006" name="Google Shape;1006;p169"/>
          <p:cNvCxnSpPr/>
          <p:nvPr/>
        </p:nvCxnSpPr>
        <p:spPr>
          <a:xfrm>
            <a:off x="8423988"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007" name="Shape 1007"/>
        <p:cNvGrpSpPr/>
        <p:nvPr/>
      </p:nvGrpSpPr>
      <p:grpSpPr>
        <a:xfrm>
          <a:off x="0" y="0"/>
          <a:ext cx="0" cy="0"/>
          <a:chOff x="0" y="0"/>
          <a:chExt cx="0" cy="0"/>
        </a:xfrm>
      </p:grpSpPr>
      <p:pic>
        <p:nvPicPr>
          <p:cNvPr id="1008" name="Google Shape;1008;p170"/>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1009" name="Google Shape;1009;p170"/>
          <p:cNvSpPr txBox="1"/>
          <p:nvPr>
            <p:ph type="title"/>
          </p:nvPr>
        </p:nvSpPr>
        <p:spPr>
          <a:xfrm>
            <a:off x="720000" y="1836500"/>
            <a:ext cx="3597900" cy="66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10" name="Google Shape;1010;p170"/>
          <p:cNvSpPr txBox="1"/>
          <p:nvPr>
            <p:ph idx="1" type="subTitle"/>
          </p:nvPr>
        </p:nvSpPr>
        <p:spPr>
          <a:xfrm>
            <a:off x="720000" y="2501800"/>
            <a:ext cx="35979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1011" name="Shape 1011"/>
        <p:cNvGrpSpPr/>
        <p:nvPr/>
      </p:nvGrpSpPr>
      <p:grpSpPr>
        <a:xfrm>
          <a:off x="0" y="0"/>
          <a:ext cx="0" cy="0"/>
          <a:chOff x="0" y="0"/>
          <a:chExt cx="0" cy="0"/>
        </a:xfrm>
      </p:grpSpPr>
      <p:pic>
        <p:nvPicPr>
          <p:cNvPr id="1012" name="Google Shape;1012;p171"/>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1013" name="Google Shape;1013;p1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14" name="Google Shape;1014;p171"/>
          <p:cNvSpPr txBox="1"/>
          <p:nvPr>
            <p:ph idx="1" type="body"/>
          </p:nvPr>
        </p:nvSpPr>
        <p:spPr>
          <a:xfrm>
            <a:off x="720000" y="1215750"/>
            <a:ext cx="6981300" cy="3951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AutoNum type="arabicPeriod"/>
              <a:defRPr/>
            </a:lvl1pPr>
            <a:lvl2pPr indent="-317500" lvl="1" marL="914400" rtl="0">
              <a:lnSpc>
                <a:spcPct val="115000"/>
              </a:lnSpc>
              <a:spcBef>
                <a:spcPts val="0"/>
              </a:spcBef>
              <a:spcAft>
                <a:spcPts val="0"/>
              </a:spcAft>
              <a:buClr>
                <a:srgbClr val="434343"/>
              </a:buClr>
              <a:buSzPts val="1400"/>
              <a:buFont typeface="Roboto Condensed Light"/>
              <a:buAutoNum type="alphaLcPeriod"/>
              <a:defRPr>
                <a:solidFill>
                  <a:srgbClr val="434343"/>
                </a:solidFill>
              </a:defRPr>
            </a:lvl2pPr>
            <a:lvl3pPr indent="-317500" lvl="2" marL="1371600" rtl="0">
              <a:lnSpc>
                <a:spcPct val="115000"/>
              </a:lnSpc>
              <a:spcBef>
                <a:spcPts val="0"/>
              </a:spcBef>
              <a:spcAft>
                <a:spcPts val="0"/>
              </a:spcAft>
              <a:buClr>
                <a:srgbClr val="434343"/>
              </a:buClr>
              <a:buSzPts val="1400"/>
              <a:buFont typeface="Roboto Condensed Light"/>
              <a:buAutoNum type="romanLcPeriod"/>
              <a:defRPr>
                <a:solidFill>
                  <a:srgbClr val="434343"/>
                </a:solidFill>
              </a:defRPr>
            </a:lvl3pPr>
            <a:lvl4pPr indent="-317500" lvl="3" marL="1828800" rtl="0">
              <a:lnSpc>
                <a:spcPct val="115000"/>
              </a:lnSpc>
              <a:spcBef>
                <a:spcPts val="0"/>
              </a:spcBef>
              <a:spcAft>
                <a:spcPts val="0"/>
              </a:spcAft>
              <a:buClr>
                <a:srgbClr val="434343"/>
              </a:buClr>
              <a:buSzPts val="1400"/>
              <a:buFont typeface="Roboto Condensed Light"/>
              <a:buAutoNum type="arabicPeriod"/>
              <a:defRPr>
                <a:solidFill>
                  <a:srgbClr val="434343"/>
                </a:solidFill>
              </a:defRPr>
            </a:lvl4pPr>
            <a:lvl5pPr indent="-317500" lvl="4" marL="2286000" rtl="0">
              <a:lnSpc>
                <a:spcPct val="115000"/>
              </a:lnSpc>
              <a:spcBef>
                <a:spcPts val="0"/>
              </a:spcBef>
              <a:spcAft>
                <a:spcPts val="0"/>
              </a:spcAft>
              <a:buClr>
                <a:srgbClr val="434343"/>
              </a:buClr>
              <a:buSzPts val="1400"/>
              <a:buFont typeface="Roboto Condensed Light"/>
              <a:buAutoNum type="alphaLcPeriod"/>
              <a:defRPr>
                <a:solidFill>
                  <a:srgbClr val="434343"/>
                </a:solidFill>
              </a:defRPr>
            </a:lvl5pPr>
            <a:lvl6pPr indent="-317500" lvl="5" marL="2743200" rtl="0">
              <a:lnSpc>
                <a:spcPct val="115000"/>
              </a:lnSpc>
              <a:spcBef>
                <a:spcPts val="0"/>
              </a:spcBef>
              <a:spcAft>
                <a:spcPts val="0"/>
              </a:spcAft>
              <a:buClr>
                <a:srgbClr val="434343"/>
              </a:buClr>
              <a:buSzPts val="1400"/>
              <a:buFont typeface="Roboto Condensed Light"/>
              <a:buAutoNum type="romanLcPeriod"/>
              <a:defRPr>
                <a:solidFill>
                  <a:srgbClr val="434343"/>
                </a:solidFill>
              </a:defRPr>
            </a:lvl6pPr>
            <a:lvl7pPr indent="-317500" lvl="6" marL="3200400" rtl="0">
              <a:lnSpc>
                <a:spcPct val="115000"/>
              </a:lnSpc>
              <a:spcBef>
                <a:spcPts val="0"/>
              </a:spcBef>
              <a:spcAft>
                <a:spcPts val="0"/>
              </a:spcAft>
              <a:buClr>
                <a:srgbClr val="434343"/>
              </a:buClr>
              <a:buSzPts val="1400"/>
              <a:buFont typeface="Roboto Condensed Light"/>
              <a:buAutoNum type="arabicPeriod"/>
              <a:defRPr>
                <a:solidFill>
                  <a:srgbClr val="434343"/>
                </a:solidFill>
              </a:defRPr>
            </a:lvl7pPr>
            <a:lvl8pPr indent="-317500" lvl="7" marL="3657600" rtl="0">
              <a:lnSpc>
                <a:spcPct val="115000"/>
              </a:lnSpc>
              <a:spcBef>
                <a:spcPts val="0"/>
              </a:spcBef>
              <a:spcAft>
                <a:spcPts val="0"/>
              </a:spcAft>
              <a:buClr>
                <a:srgbClr val="434343"/>
              </a:buClr>
              <a:buSzPts val="1400"/>
              <a:buFont typeface="Roboto Condensed Light"/>
              <a:buAutoNum type="alphaLcPeriod"/>
              <a:defRPr>
                <a:solidFill>
                  <a:srgbClr val="434343"/>
                </a:solidFill>
              </a:defRPr>
            </a:lvl8pPr>
            <a:lvl9pPr indent="-317500" lvl="8" marL="4114800" rtl="0">
              <a:lnSpc>
                <a:spcPct val="115000"/>
              </a:lnSpc>
              <a:spcBef>
                <a:spcPts val="0"/>
              </a:spcBef>
              <a:spcAft>
                <a:spcPts val="0"/>
              </a:spcAft>
              <a:buClr>
                <a:srgbClr val="434343"/>
              </a:buClr>
              <a:buSzPts val="1400"/>
              <a:buFont typeface="Roboto Condensed Light"/>
              <a:buAutoNum type="romanLcPeriod"/>
              <a:defRPr>
                <a:solidFill>
                  <a:srgbClr val="434343"/>
                </a:solidFill>
              </a:defRPr>
            </a:lvl9pPr>
          </a:lstStyle>
          <a:p/>
        </p:txBody>
      </p:sp>
      <p:cxnSp>
        <p:nvCxnSpPr>
          <p:cNvPr id="1015" name="Google Shape;1015;p171"/>
          <p:cNvCxnSpPr/>
          <p:nvPr/>
        </p:nvCxnSpPr>
        <p:spPr>
          <a:xfrm>
            <a:off x="8430782"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16" name="Shape 1016"/>
        <p:cNvGrpSpPr/>
        <p:nvPr/>
      </p:nvGrpSpPr>
      <p:grpSpPr>
        <a:xfrm>
          <a:off x="0" y="0"/>
          <a:ext cx="0" cy="0"/>
          <a:chOff x="0" y="0"/>
          <a:chExt cx="0" cy="0"/>
        </a:xfrm>
      </p:grpSpPr>
      <p:pic>
        <p:nvPicPr>
          <p:cNvPr id="1017" name="Google Shape;1017;p172"/>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1018" name="Google Shape;1018;p1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19" name="Google Shape;1019;p172"/>
          <p:cNvSpPr txBox="1"/>
          <p:nvPr>
            <p:ph idx="1" type="subTitle"/>
          </p:nvPr>
        </p:nvSpPr>
        <p:spPr>
          <a:xfrm>
            <a:off x="720000" y="1881600"/>
            <a:ext cx="5249100" cy="606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1020" name="Google Shape;1020;p172"/>
          <p:cNvSpPr txBox="1"/>
          <p:nvPr>
            <p:ph idx="2" type="subTitle"/>
          </p:nvPr>
        </p:nvSpPr>
        <p:spPr>
          <a:xfrm>
            <a:off x="720000" y="3526575"/>
            <a:ext cx="5249100" cy="642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1021" name="Google Shape;1021;p172"/>
          <p:cNvSpPr txBox="1"/>
          <p:nvPr>
            <p:ph idx="3" type="subTitle"/>
          </p:nvPr>
        </p:nvSpPr>
        <p:spPr>
          <a:xfrm>
            <a:off x="720000" y="1366375"/>
            <a:ext cx="5249100" cy="512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022" name="Google Shape;1022;p172"/>
          <p:cNvSpPr txBox="1"/>
          <p:nvPr>
            <p:ph idx="4" type="subTitle"/>
          </p:nvPr>
        </p:nvSpPr>
        <p:spPr>
          <a:xfrm>
            <a:off x="720000" y="3047500"/>
            <a:ext cx="5249100" cy="512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1023" name="Google Shape;1023;p172"/>
          <p:cNvCxnSpPr/>
          <p:nvPr/>
        </p:nvCxnSpPr>
        <p:spPr>
          <a:xfrm>
            <a:off x="8430763"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024" name="Shape 1024"/>
        <p:cNvGrpSpPr/>
        <p:nvPr/>
      </p:nvGrpSpPr>
      <p:grpSpPr>
        <a:xfrm>
          <a:off x="0" y="0"/>
          <a:ext cx="0" cy="0"/>
          <a:chOff x="0" y="0"/>
          <a:chExt cx="0" cy="0"/>
        </a:xfrm>
      </p:grpSpPr>
      <p:pic>
        <p:nvPicPr>
          <p:cNvPr id="1025" name="Google Shape;1025;p173"/>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1026" name="Google Shape;1026;p173"/>
          <p:cNvSpPr txBox="1"/>
          <p:nvPr>
            <p:ph idx="1" type="subTitle"/>
          </p:nvPr>
        </p:nvSpPr>
        <p:spPr>
          <a:xfrm>
            <a:off x="718469" y="2863148"/>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27" name="Google Shape;1027;p173"/>
          <p:cNvSpPr txBox="1"/>
          <p:nvPr>
            <p:ph idx="2" type="subTitle"/>
          </p:nvPr>
        </p:nvSpPr>
        <p:spPr>
          <a:xfrm>
            <a:off x="3265191" y="2863148"/>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28" name="Google Shape;1028;p173"/>
          <p:cNvSpPr txBox="1"/>
          <p:nvPr>
            <p:ph idx="3" type="subTitle"/>
          </p:nvPr>
        </p:nvSpPr>
        <p:spPr>
          <a:xfrm>
            <a:off x="5811919" y="2863148"/>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29" name="Google Shape;1029;p1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30" name="Google Shape;1030;p173"/>
          <p:cNvSpPr txBox="1"/>
          <p:nvPr>
            <p:ph idx="4" type="subTitle"/>
          </p:nvPr>
        </p:nvSpPr>
        <p:spPr>
          <a:xfrm>
            <a:off x="718475" y="2457875"/>
            <a:ext cx="2175300" cy="489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031" name="Google Shape;1031;p173"/>
          <p:cNvSpPr txBox="1"/>
          <p:nvPr>
            <p:ph idx="5" type="subTitle"/>
          </p:nvPr>
        </p:nvSpPr>
        <p:spPr>
          <a:xfrm>
            <a:off x="3265197" y="2457875"/>
            <a:ext cx="2175300" cy="489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032" name="Google Shape;1032;p173"/>
          <p:cNvSpPr txBox="1"/>
          <p:nvPr>
            <p:ph idx="6" type="subTitle"/>
          </p:nvPr>
        </p:nvSpPr>
        <p:spPr>
          <a:xfrm>
            <a:off x="5811925" y="2457875"/>
            <a:ext cx="2175300" cy="489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1033" name="Google Shape;1033;p173"/>
          <p:cNvCxnSpPr/>
          <p:nvPr/>
        </p:nvCxnSpPr>
        <p:spPr>
          <a:xfrm>
            <a:off x="8430763"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034" name="Shape 1034"/>
        <p:cNvGrpSpPr/>
        <p:nvPr/>
      </p:nvGrpSpPr>
      <p:grpSpPr>
        <a:xfrm>
          <a:off x="0" y="0"/>
          <a:ext cx="0" cy="0"/>
          <a:chOff x="0" y="0"/>
          <a:chExt cx="0" cy="0"/>
        </a:xfrm>
      </p:grpSpPr>
      <p:pic>
        <p:nvPicPr>
          <p:cNvPr id="1035" name="Google Shape;1035;p174"/>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1036" name="Google Shape;1036;p174"/>
          <p:cNvSpPr txBox="1"/>
          <p:nvPr>
            <p:ph idx="1" type="subTitle"/>
          </p:nvPr>
        </p:nvSpPr>
        <p:spPr>
          <a:xfrm>
            <a:off x="713225" y="3167950"/>
            <a:ext cx="1808100" cy="1066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37" name="Google Shape;1037;p174"/>
          <p:cNvSpPr txBox="1"/>
          <p:nvPr>
            <p:ph idx="2" type="subTitle"/>
          </p:nvPr>
        </p:nvSpPr>
        <p:spPr>
          <a:xfrm>
            <a:off x="2830172" y="3167950"/>
            <a:ext cx="1808100" cy="1066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38" name="Google Shape;1038;p174"/>
          <p:cNvSpPr txBox="1"/>
          <p:nvPr>
            <p:ph idx="3" type="subTitle"/>
          </p:nvPr>
        </p:nvSpPr>
        <p:spPr>
          <a:xfrm>
            <a:off x="4947124" y="3167950"/>
            <a:ext cx="1808100" cy="1066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39" name="Google Shape;1039;p1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40" name="Google Shape;1040;p174"/>
          <p:cNvSpPr txBox="1"/>
          <p:nvPr>
            <p:ph idx="4" type="subTitle"/>
          </p:nvPr>
        </p:nvSpPr>
        <p:spPr>
          <a:xfrm>
            <a:off x="713225" y="2779850"/>
            <a:ext cx="1808100" cy="471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041" name="Google Shape;1041;p174"/>
          <p:cNvSpPr txBox="1"/>
          <p:nvPr>
            <p:ph idx="5" type="subTitle"/>
          </p:nvPr>
        </p:nvSpPr>
        <p:spPr>
          <a:xfrm>
            <a:off x="2830172" y="2779850"/>
            <a:ext cx="1808100" cy="471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042" name="Google Shape;1042;p174"/>
          <p:cNvSpPr txBox="1"/>
          <p:nvPr>
            <p:ph idx="6" type="subTitle"/>
          </p:nvPr>
        </p:nvSpPr>
        <p:spPr>
          <a:xfrm>
            <a:off x="4947124" y="2779850"/>
            <a:ext cx="1808100" cy="471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043" name="Shape 1043"/>
        <p:cNvGrpSpPr/>
        <p:nvPr/>
      </p:nvGrpSpPr>
      <p:grpSpPr>
        <a:xfrm>
          <a:off x="0" y="0"/>
          <a:ext cx="0" cy="0"/>
          <a:chOff x="0" y="0"/>
          <a:chExt cx="0" cy="0"/>
        </a:xfrm>
      </p:grpSpPr>
      <p:pic>
        <p:nvPicPr>
          <p:cNvPr id="1044" name="Google Shape;1044;p175"/>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1045" name="Google Shape;1045;p1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46" name="Google Shape;1046;p175"/>
          <p:cNvSpPr txBox="1"/>
          <p:nvPr>
            <p:ph idx="1" type="subTitle"/>
          </p:nvPr>
        </p:nvSpPr>
        <p:spPr>
          <a:xfrm>
            <a:off x="1402448" y="2002842"/>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47" name="Google Shape;1047;p175"/>
          <p:cNvSpPr txBox="1"/>
          <p:nvPr>
            <p:ph idx="2" type="subTitle"/>
          </p:nvPr>
        </p:nvSpPr>
        <p:spPr>
          <a:xfrm>
            <a:off x="4553748" y="2002842"/>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48" name="Google Shape;1048;p175"/>
          <p:cNvSpPr txBox="1"/>
          <p:nvPr>
            <p:ph idx="3" type="subTitle"/>
          </p:nvPr>
        </p:nvSpPr>
        <p:spPr>
          <a:xfrm>
            <a:off x="1402448" y="3436242"/>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49" name="Google Shape;1049;p175"/>
          <p:cNvSpPr txBox="1"/>
          <p:nvPr>
            <p:ph idx="4" type="subTitle"/>
          </p:nvPr>
        </p:nvSpPr>
        <p:spPr>
          <a:xfrm>
            <a:off x="4553748" y="3436242"/>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50" name="Google Shape;1050;p175"/>
          <p:cNvSpPr txBox="1"/>
          <p:nvPr>
            <p:ph idx="5" type="subTitle"/>
          </p:nvPr>
        </p:nvSpPr>
        <p:spPr>
          <a:xfrm>
            <a:off x="1402450" y="1670300"/>
            <a:ext cx="1978200" cy="508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051" name="Google Shape;1051;p175"/>
          <p:cNvSpPr txBox="1"/>
          <p:nvPr>
            <p:ph idx="6" type="subTitle"/>
          </p:nvPr>
        </p:nvSpPr>
        <p:spPr>
          <a:xfrm>
            <a:off x="4553746" y="1670300"/>
            <a:ext cx="1978200" cy="508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052" name="Google Shape;1052;p175"/>
          <p:cNvSpPr txBox="1"/>
          <p:nvPr>
            <p:ph idx="7" type="subTitle"/>
          </p:nvPr>
        </p:nvSpPr>
        <p:spPr>
          <a:xfrm>
            <a:off x="1402450" y="3103650"/>
            <a:ext cx="1978200" cy="508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053" name="Google Shape;1053;p175"/>
          <p:cNvSpPr txBox="1"/>
          <p:nvPr>
            <p:ph idx="8" type="subTitle"/>
          </p:nvPr>
        </p:nvSpPr>
        <p:spPr>
          <a:xfrm>
            <a:off x="4553746" y="3103650"/>
            <a:ext cx="1978200" cy="508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1054" name="Google Shape;1054;p175"/>
          <p:cNvCxnSpPr/>
          <p:nvPr/>
        </p:nvCxnSpPr>
        <p:spPr>
          <a:xfrm>
            <a:off x="8430782"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055" name="Shape 1055"/>
        <p:cNvGrpSpPr/>
        <p:nvPr/>
      </p:nvGrpSpPr>
      <p:grpSpPr>
        <a:xfrm>
          <a:off x="0" y="0"/>
          <a:ext cx="0" cy="0"/>
          <a:chOff x="0" y="0"/>
          <a:chExt cx="0" cy="0"/>
        </a:xfrm>
      </p:grpSpPr>
      <p:pic>
        <p:nvPicPr>
          <p:cNvPr id="1056" name="Google Shape;1056;p176"/>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1057" name="Google Shape;1057;p1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58" name="Google Shape;1058;p176"/>
          <p:cNvSpPr txBox="1"/>
          <p:nvPr>
            <p:ph idx="1" type="subTitle"/>
          </p:nvPr>
        </p:nvSpPr>
        <p:spPr>
          <a:xfrm>
            <a:off x="720000" y="19189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59" name="Google Shape;1059;p176"/>
          <p:cNvSpPr txBox="1"/>
          <p:nvPr>
            <p:ph idx="2" type="subTitle"/>
          </p:nvPr>
        </p:nvSpPr>
        <p:spPr>
          <a:xfrm>
            <a:off x="2969172" y="19189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60" name="Google Shape;1060;p176"/>
          <p:cNvSpPr txBox="1"/>
          <p:nvPr>
            <p:ph idx="3" type="subTitle"/>
          </p:nvPr>
        </p:nvSpPr>
        <p:spPr>
          <a:xfrm>
            <a:off x="720000" y="34285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61" name="Google Shape;1061;p176"/>
          <p:cNvSpPr txBox="1"/>
          <p:nvPr>
            <p:ph idx="4" type="subTitle"/>
          </p:nvPr>
        </p:nvSpPr>
        <p:spPr>
          <a:xfrm>
            <a:off x="2969172" y="34285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62" name="Google Shape;1062;p176"/>
          <p:cNvSpPr txBox="1"/>
          <p:nvPr>
            <p:ph idx="5" type="subTitle"/>
          </p:nvPr>
        </p:nvSpPr>
        <p:spPr>
          <a:xfrm>
            <a:off x="5218350" y="19189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63" name="Google Shape;1063;p176"/>
          <p:cNvSpPr txBox="1"/>
          <p:nvPr>
            <p:ph idx="6" type="subTitle"/>
          </p:nvPr>
        </p:nvSpPr>
        <p:spPr>
          <a:xfrm>
            <a:off x="5218350" y="34285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64" name="Google Shape;1064;p176"/>
          <p:cNvSpPr txBox="1"/>
          <p:nvPr>
            <p:ph idx="7" type="subTitle"/>
          </p:nvPr>
        </p:nvSpPr>
        <p:spPr>
          <a:xfrm>
            <a:off x="720000" y="1601951"/>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065" name="Google Shape;1065;p176"/>
          <p:cNvSpPr txBox="1"/>
          <p:nvPr>
            <p:ph idx="8" type="subTitle"/>
          </p:nvPr>
        </p:nvSpPr>
        <p:spPr>
          <a:xfrm>
            <a:off x="2969172" y="1601951"/>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066" name="Google Shape;1066;p176"/>
          <p:cNvSpPr txBox="1"/>
          <p:nvPr>
            <p:ph idx="9" type="subTitle"/>
          </p:nvPr>
        </p:nvSpPr>
        <p:spPr>
          <a:xfrm>
            <a:off x="720000" y="3111576"/>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067" name="Google Shape;1067;p176"/>
          <p:cNvSpPr txBox="1"/>
          <p:nvPr>
            <p:ph idx="13" type="subTitle"/>
          </p:nvPr>
        </p:nvSpPr>
        <p:spPr>
          <a:xfrm>
            <a:off x="2969172" y="3111576"/>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068" name="Google Shape;1068;p176"/>
          <p:cNvSpPr txBox="1"/>
          <p:nvPr>
            <p:ph idx="14" type="subTitle"/>
          </p:nvPr>
        </p:nvSpPr>
        <p:spPr>
          <a:xfrm>
            <a:off x="5218350" y="1601951"/>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069" name="Google Shape;1069;p176"/>
          <p:cNvSpPr txBox="1"/>
          <p:nvPr>
            <p:ph idx="15" type="subTitle"/>
          </p:nvPr>
        </p:nvSpPr>
        <p:spPr>
          <a:xfrm>
            <a:off x="5218350" y="3111576"/>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1070" name="Google Shape;1070;p176"/>
          <p:cNvCxnSpPr/>
          <p:nvPr/>
        </p:nvCxnSpPr>
        <p:spPr>
          <a:xfrm>
            <a:off x="8430775"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0" name="Shape 80"/>
        <p:cNvGrpSpPr/>
        <p:nvPr/>
      </p:nvGrpSpPr>
      <p:grpSpPr>
        <a:xfrm>
          <a:off x="0" y="0"/>
          <a:ext cx="0" cy="0"/>
          <a:chOff x="0" y="0"/>
          <a:chExt cx="0" cy="0"/>
        </a:xfrm>
      </p:grpSpPr>
      <p:pic>
        <p:nvPicPr>
          <p:cNvPr id="81" name="Google Shape;81;p19"/>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82" name="Google Shape;82;p19"/>
          <p:cNvSpPr txBox="1"/>
          <p:nvPr>
            <p:ph idx="1" type="subTitle"/>
          </p:nvPr>
        </p:nvSpPr>
        <p:spPr>
          <a:xfrm>
            <a:off x="713225" y="1300850"/>
            <a:ext cx="3951000" cy="1211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AutoNum type="arabicPeriod"/>
              <a:defRPr sz="1400"/>
            </a:lvl1pPr>
            <a:lvl2pPr lvl="1" rtl="0" algn="ctr">
              <a:lnSpc>
                <a:spcPct val="115000"/>
              </a:lnSpc>
              <a:spcBef>
                <a:spcPts val="0"/>
              </a:spcBef>
              <a:spcAft>
                <a:spcPts val="0"/>
              </a:spcAft>
              <a:buClr>
                <a:srgbClr val="999999"/>
              </a:buClr>
              <a:buSzPts val="800"/>
              <a:buFont typeface="Open Sans"/>
              <a:buAutoNum type="alphaLcPeriod"/>
              <a:defRPr/>
            </a:lvl2pPr>
            <a:lvl3pPr lvl="2" rtl="0" algn="ctr">
              <a:lnSpc>
                <a:spcPct val="115000"/>
              </a:lnSpc>
              <a:spcBef>
                <a:spcPts val="0"/>
              </a:spcBef>
              <a:spcAft>
                <a:spcPts val="0"/>
              </a:spcAft>
              <a:buClr>
                <a:srgbClr val="999999"/>
              </a:buClr>
              <a:buSzPts val="800"/>
              <a:buFont typeface="Open Sans"/>
              <a:buAutoNum type="romanLcPeriod"/>
              <a:defRPr/>
            </a:lvl3pPr>
            <a:lvl4pPr lvl="3" rtl="0" algn="ctr">
              <a:lnSpc>
                <a:spcPct val="115000"/>
              </a:lnSpc>
              <a:spcBef>
                <a:spcPts val="0"/>
              </a:spcBef>
              <a:spcAft>
                <a:spcPts val="0"/>
              </a:spcAft>
              <a:buClr>
                <a:srgbClr val="999999"/>
              </a:buClr>
              <a:buSzPts val="800"/>
              <a:buFont typeface="Open Sans"/>
              <a:buAutoNum type="arabicPeriod"/>
              <a:defRPr/>
            </a:lvl4pPr>
            <a:lvl5pPr lvl="4" rtl="0" algn="ctr">
              <a:lnSpc>
                <a:spcPct val="115000"/>
              </a:lnSpc>
              <a:spcBef>
                <a:spcPts val="0"/>
              </a:spcBef>
              <a:spcAft>
                <a:spcPts val="0"/>
              </a:spcAft>
              <a:buClr>
                <a:srgbClr val="999999"/>
              </a:buClr>
              <a:buSzPts val="1200"/>
              <a:buFont typeface="Open Sans"/>
              <a:buAutoNum type="alphaLcPeriod"/>
              <a:defRPr/>
            </a:lvl5pPr>
            <a:lvl6pPr lvl="5" rtl="0" algn="ctr">
              <a:lnSpc>
                <a:spcPct val="115000"/>
              </a:lnSpc>
              <a:spcBef>
                <a:spcPts val="0"/>
              </a:spcBef>
              <a:spcAft>
                <a:spcPts val="0"/>
              </a:spcAft>
              <a:buClr>
                <a:srgbClr val="999999"/>
              </a:buClr>
              <a:buSzPts val="1200"/>
              <a:buFont typeface="Open Sans"/>
              <a:buAutoNum type="romanLcPeriod"/>
              <a:defRPr/>
            </a:lvl6pPr>
            <a:lvl7pPr lvl="6" rtl="0" algn="ctr">
              <a:lnSpc>
                <a:spcPct val="115000"/>
              </a:lnSpc>
              <a:spcBef>
                <a:spcPts val="0"/>
              </a:spcBef>
              <a:spcAft>
                <a:spcPts val="0"/>
              </a:spcAft>
              <a:buClr>
                <a:srgbClr val="999999"/>
              </a:buClr>
              <a:buSzPts val="700"/>
              <a:buFont typeface="Open Sans"/>
              <a:buAutoNum type="arabicPeriod"/>
              <a:defRPr/>
            </a:lvl7pPr>
            <a:lvl8pPr lvl="7" rtl="0" algn="ctr">
              <a:lnSpc>
                <a:spcPct val="115000"/>
              </a:lnSpc>
              <a:spcBef>
                <a:spcPts val="0"/>
              </a:spcBef>
              <a:spcAft>
                <a:spcPts val="0"/>
              </a:spcAft>
              <a:buClr>
                <a:srgbClr val="999999"/>
              </a:buClr>
              <a:buSzPts val="700"/>
              <a:buFont typeface="Open Sans"/>
              <a:buAutoNum type="alphaLcPeriod"/>
              <a:defRPr/>
            </a:lvl8pPr>
            <a:lvl9pPr lvl="8" rtl="0" algn="ctr">
              <a:lnSpc>
                <a:spcPct val="115000"/>
              </a:lnSpc>
              <a:spcBef>
                <a:spcPts val="0"/>
              </a:spcBef>
              <a:spcAft>
                <a:spcPts val="0"/>
              </a:spcAft>
              <a:buClr>
                <a:srgbClr val="999999"/>
              </a:buClr>
              <a:buSzPts val="600"/>
              <a:buFont typeface="Open Sans"/>
              <a:buAutoNum type="romanLcPeriod"/>
              <a:defRPr/>
            </a:lvl9pPr>
          </a:lstStyle>
          <a:p/>
        </p:txBody>
      </p:sp>
      <p:sp>
        <p:nvSpPr>
          <p:cNvPr id="83" name="Google Shape;83;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84" name="Google Shape;84;p19"/>
          <p:cNvCxnSpPr/>
          <p:nvPr/>
        </p:nvCxnSpPr>
        <p:spPr>
          <a:xfrm>
            <a:off x="8430782"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bg>
      <p:bgPr>
        <a:solidFill>
          <a:schemeClr val="dk2"/>
        </a:solidFill>
      </p:bgPr>
    </p:bg>
    <p:spTree>
      <p:nvGrpSpPr>
        <p:cNvPr id="1071" name="Shape 1071"/>
        <p:cNvGrpSpPr/>
        <p:nvPr/>
      </p:nvGrpSpPr>
      <p:grpSpPr>
        <a:xfrm>
          <a:off x="0" y="0"/>
          <a:ext cx="0" cy="0"/>
          <a:chOff x="0" y="0"/>
          <a:chExt cx="0" cy="0"/>
        </a:xfrm>
      </p:grpSpPr>
      <p:pic>
        <p:nvPicPr>
          <p:cNvPr id="1072" name="Google Shape;1072;p177"/>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1073" name="Google Shape;1073;p177"/>
          <p:cNvSpPr txBox="1"/>
          <p:nvPr>
            <p:ph hasCustomPrompt="1" type="title"/>
          </p:nvPr>
        </p:nvSpPr>
        <p:spPr>
          <a:xfrm>
            <a:off x="713225" y="762350"/>
            <a:ext cx="41472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4" name="Google Shape;1074;p177"/>
          <p:cNvSpPr txBox="1"/>
          <p:nvPr>
            <p:ph idx="1" type="subTitle"/>
          </p:nvPr>
        </p:nvSpPr>
        <p:spPr>
          <a:xfrm>
            <a:off x="713225" y="1379681"/>
            <a:ext cx="4147200" cy="404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2400"/>
              <a:buNone/>
              <a:defRPr sz="1600">
                <a:solidFill>
                  <a:schemeClr val="dk1"/>
                </a:solidFill>
              </a:defRPr>
            </a:lvl1pPr>
            <a:lvl2pPr lvl="1" rtl="0" algn="ctr">
              <a:lnSpc>
                <a:spcPct val="115000"/>
              </a:lnSpc>
              <a:spcBef>
                <a:spcPts val="0"/>
              </a:spcBef>
              <a:spcAft>
                <a:spcPts val="0"/>
              </a:spcAft>
              <a:buClr>
                <a:schemeClr val="dk1"/>
              </a:buClr>
              <a:buSzPts val="2100"/>
              <a:buNone/>
              <a:defRPr sz="2100">
                <a:solidFill>
                  <a:schemeClr val="dk1"/>
                </a:solidFill>
              </a:defRPr>
            </a:lvl2pPr>
            <a:lvl3pPr lvl="2" rtl="0" algn="ctr">
              <a:lnSpc>
                <a:spcPct val="115000"/>
              </a:lnSpc>
              <a:spcBef>
                <a:spcPts val="0"/>
              </a:spcBef>
              <a:spcAft>
                <a:spcPts val="0"/>
              </a:spcAft>
              <a:buClr>
                <a:schemeClr val="dk1"/>
              </a:buClr>
              <a:buSzPts val="2100"/>
              <a:buNone/>
              <a:defRPr sz="2100">
                <a:solidFill>
                  <a:schemeClr val="dk1"/>
                </a:solidFill>
              </a:defRPr>
            </a:lvl3pPr>
            <a:lvl4pPr lvl="3" rtl="0" algn="ctr">
              <a:lnSpc>
                <a:spcPct val="115000"/>
              </a:lnSpc>
              <a:spcBef>
                <a:spcPts val="0"/>
              </a:spcBef>
              <a:spcAft>
                <a:spcPts val="0"/>
              </a:spcAft>
              <a:buClr>
                <a:schemeClr val="dk1"/>
              </a:buClr>
              <a:buSzPts val="2100"/>
              <a:buNone/>
              <a:defRPr sz="2100">
                <a:solidFill>
                  <a:schemeClr val="dk1"/>
                </a:solidFill>
              </a:defRPr>
            </a:lvl4pPr>
            <a:lvl5pPr lvl="4" rtl="0" algn="ctr">
              <a:lnSpc>
                <a:spcPct val="115000"/>
              </a:lnSpc>
              <a:spcBef>
                <a:spcPts val="0"/>
              </a:spcBef>
              <a:spcAft>
                <a:spcPts val="0"/>
              </a:spcAft>
              <a:buClr>
                <a:schemeClr val="dk1"/>
              </a:buClr>
              <a:buSzPts val="2100"/>
              <a:buNone/>
              <a:defRPr sz="2100">
                <a:solidFill>
                  <a:schemeClr val="dk1"/>
                </a:solidFill>
              </a:defRPr>
            </a:lvl5pPr>
            <a:lvl6pPr lvl="5" rtl="0" algn="ctr">
              <a:lnSpc>
                <a:spcPct val="115000"/>
              </a:lnSpc>
              <a:spcBef>
                <a:spcPts val="0"/>
              </a:spcBef>
              <a:spcAft>
                <a:spcPts val="0"/>
              </a:spcAft>
              <a:buClr>
                <a:schemeClr val="dk1"/>
              </a:buClr>
              <a:buSzPts val="2100"/>
              <a:buNone/>
              <a:defRPr sz="2100">
                <a:solidFill>
                  <a:schemeClr val="dk1"/>
                </a:solidFill>
              </a:defRPr>
            </a:lvl6pPr>
            <a:lvl7pPr lvl="6" rtl="0" algn="ctr">
              <a:lnSpc>
                <a:spcPct val="115000"/>
              </a:lnSpc>
              <a:spcBef>
                <a:spcPts val="0"/>
              </a:spcBef>
              <a:spcAft>
                <a:spcPts val="0"/>
              </a:spcAft>
              <a:buClr>
                <a:schemeClr val="dk1"/>
              </a:buClr>
              <a:buSzPts val="2100"/>
              <a:buNone/>
              <a:defRPr sz="2100">
                <a:solidFill>
                  <a:schemeClr val="dk1"/>
                </a:solidFill>
              </a:defRPr>
            </a:lvl7pPr>
            <a:lvl8pPr lvl="7" rtl="0" algn="ctr">
              <a:lnSpc>
                <a:spcPct val="115000"/>
              </a:lnSpc>
              <a:spcBef>
                <a:spcPts val="0"/>
              </a:spcBef>
              <a:spcAft>
                <a:spcPts val="0"/>
              </a:spcAft>
              <a:buClr>
                <a:schemeClr val="dk1"/>
              </a:buClr>
              <a:buSzPts val="2100"/>
              <a:buNone/>
              <a:defRPr sz="2100">
                <a:solidFill>
                  <a:schemeClr val="dk1"/>
                </a:solidFill>
              </a:defRPr>
            </a:lvl8pPr>
            <a:lvl9pPr lvl="8" rtl="0" algn="ctr">
              <a:lnSpc>
                <a:spcPct val="115000"/>
              </a:lnSpc>
              <a:spcBef>
                <a:spcPts val="0"/>
              </a:spcBef>
              <a:spcAft>
                <a:spcPts val="0"/>
              </a:spcAft>
              <a:buClr>
                <a:schemeClr val="dk1"/>
              </a:buClr>
              <a:buSzPts val="2100"/>
              <a:buNone/>
              <a:defRPr sz="2100">
                <a:solidFill>
                  <a:schemeClr val="dk1"/>
                </a:solidFill>
              </a:defRPr>
            </a:lvl9pPr>
          </a:lstStyle>
          <a:p/>
        </p:txBody>
      </p:sp>
      <p:sp>
        <p:nvSpPr>
          <p:cNvPr id="1075" name="Google Shape;1075;p177"/>
          <p:cNvSpPr txBox="1"/>
          <p:nvPr>
            <p:ph hasCustomPrompt="1" idx="2" type="title"/>
          </p:nvPr>
        </p:nvSpPr>
        <p:spPr>
          <a:xfrm>
            <a:off x="713225" y="2060051"/>
            <a:ext cx="41472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6" name="Google Shape;1076;p177"/>
          <p:cNvSpPr txBox="1"/>
          <p:nvPr>
            <p:ph idx="3" type="subTitle"/>
          </p:nvPr>
        </p:nvSpPr>
        <p:spPr>
          <a:xfrm>
            <a:off x="713225" y="2678358"/>
            <a:ext cx="4147200" cy="404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2400"/>
              <a:buNone/>
              <a:defRPr sz="1600">
                <a:solidFill>
                  <a:schemeClr val="dk1"/>
                </a:solidFill>
              </a:defRPr>
            </a:lvl1pPr>
            <a:lvl2pPr lvl="1" rtl="0" algn="ctr">
              <a:lnSpc>
                <a:spcPct val="115000"/>
              </a:lnSpc>
              <a:spcBef>
                <a:spcPts val="0"/>
              </a:spcBef>
              <a:spcAft>
                <a:spcPts val="0"/>
              </a:spcAft>
              <a:buClr>
                <a:schemeClr val="dk1"/>
              </a:buClr>
              <a:buSzPts val="2100"/>
              <a:buNone/>
              <a:defRPr sz="2100">
                <a:solidFill>
                  <a:schemeClr val="dk1"/>
                </a:solidFill>
              </a:defRPr>
            </a:lvl2pPr>
            <a:lvl3pPr lvl="2" rtl="0" algn="ctr">
              <a:lnSpc>
                <a:spcPct val="115000"/>
              </a:lnSpc>
              <a:spcBef>
                <a:spcPts val="0"/>
              </a:spcBef>
              <a:spcAft>
                <a:spcPts val="0"/>
              </a:spcAft>
              <a:buClr>
                <a:schemeClr val="dk1"/>
              </a:buClr>
              <a:buSzPts val="2100"/>
              <a:buNone/>
              <a:defRPr sz="2100">
                <a:solidFill>
                  <a:schemeClr val="dk1"/>
                </a:solidFill>
              </a:defRPr>
            </a:lvl3pPr>
            <a:lvl4pPr lvl="3" rtl="0" algn="ctr">
              <a:lnSpc>
                <a:spcPct val="115000"/>
              </a:lnSpc>
              <a:spcBef>
                <a:spcPts val="0"/>
              </a:spcBef>
              <a:spcAft>
                <a:spcPts val="0"/>
              </a:spcAft>
              <a:buClr>
                <a:schemeClr val="dk1"/>
              </a:buClr>
              <a:buSzPts val="2100"/>
              <a:buNone/>
              <a:defRPr sz="2100">
                <a:solidFill>
                  <a:schemeClr val="dk1"/>
                </a:solidFill>
              </a:defRPr>
            </a:lvl4pPr>
            <a:lvl5pPr lvl="4" rtl="0" algn="ctr">
              <a:lnSpc>
                <a:spcPct val="115000"/>
              </a:lnSpc>
              <a:spcBef>
                <a:spcPts val="0"/>
              </a:spcBef>
              <a:spcAft>
                <a:spcPts val="0"/>
              </a:spcAft>
              <a:buClr>
                <a:schemeClr val="dk1"/>
              </a:buClr>
              <a:buSzPts val="2100"/>
              <a:buNone/>
              <a:defRPr sz="2100">
                <a:solidFill>
                  <a:schemeClr val="dk1"/>
                </a:solidFill>
              </a:defRPr>
            </a:lvl5pPr>
            <a:lvl6pPr lvl="5" rtl="0" algn="ctr">
              <a:lnSpc>
                <a:spcPct val="115000"/>
              </a:lnSpc>
              <a:spcBef>
                <a:spcPts val="0"/>
              </a:spcBef>
              <a:spcAft>
                <a:spcPts val="0"/>
              </a:spcAft>
              <a:buClr>
                <a:schemeClr val="dk1"/>
              </a:buClr>
              <a:buSzPts val="2100"/>
              <a:buNone/>
              <a:defRPr sz="2100">
                <a:solidFill>
                  <a:schemeClr val="dk1"/>
                </a:solidFill>
              </a:defRPr>
            </a:lvl6pPr>
            <a:lvl7pPr lvl="6" rtl="0" algn="ctr">
              <a:lnSpc>
                <a:spcPct val="115000"/>
              </a:lnSpc>
              <a:spcBef>
                <a:spcPts val="0"/>
              </a:spcBef>
              <a:spcAft>
                <a:spcPts val="0"/>
              </a:spcAft>
              <a:buClr>
                <a:schemeClr val="dk1"/>
              </a:buClr>
              <a:buSzPts val="2100"/>
              <a:buNone/>
              <a:defRPr sz="2100">
                <a:solidFill>
                  <a:schemeClr val="dk1"/>
                </a:solidFill>
              </a:defRPr>
            </a:lvl7pPr>
            <a:lvl8pPr lvl="7" rtl="0" algn="ctr">
              <a:lnSpc>
                <a:spcPct val="115000"/>
              </a:lnSpc>
              <a:spcBef>
                <a:spcPts val="0"/>
              </a:spcBef>
              <a:spcAft>
                <a:spcPts val="0"/>
              </a:spcAft>
              <a:buClr>
                <a:schemeClr val="dk1"/>
              </a:buClr>
              <a:buSzPts val="2100"/>
              <a:buNone/>
              <a:defRPr sz="2100">
                <a:solidFill>
                  <a:schemeClr val="dk1"/>
                </a:solidFill>
              </a:defRPr>
            </a:lvl8pPr>
            <a:lvl9pPr lvl="8" rtl="0" algn="ctr">
              <a:lnSpc>
                <a:spcPct val="115000"/>
              </a:lnSpc>
              <a:spcBef>
                <a:spcPts val="0"/>
              </a:spcBef>
              <a:spcAft>
                <a:spcPts val="0"/>
              </a:spcAft>
              <a:buClr>
                <a:schemeClr val="dk1"/>
              </a:buClr>
              <a:buSzPts val="2100"/>
              <a:buNone/>
              <a:defRPr sz="2100">
                <a:solidFill>
                  <a:schemeClr val="dk1"/>
                </a:solidFill>
              </a:defRPr>
            </a:lvl9pPr>
          </a:lstStyle>
          <a:p/>
        </p:txBody>
      </p:sp>
      <p:sp>
        <p:nvSpPr>
          <p:cNvPr id="1077" name="Google Shape;1077;p177"/>
          <p:cNvSpPr txBox="1"/>
          <p:nvPr>
            <p:ph hasCustomPrompt="1" idx="4" type="title"/>
          </p:nvPr>
        </p:nvSpPr>
        <p:spPr>
          <a:xfrm>
            <a:off x="713225" y="3357753"/>
            <a:ext cx="41472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8" name="Google Shape;1078;p177"/>
          <p:cNvSpPr txBox="1"/>
          <p:nvPr>
            <p:ph idx="5" type="subTitle"/>
          </p:nvPr>
        </p:nvSpPr>
        <p:spPr>
          <a:xfrm>
            <a:off x="713225" y="3977052"/>
            <a:ext cx="4147200" cy="404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2400"/>
              <a:buNone/>
              <a:defRPr sz="1600">
                <a:solidFill>
                  <a:schemeClr val="dk1"/>
                </a:solidFill>
              </a:defRPr>
            </a:lvl1pPr>
            <a:lvl2pPr lvl="1" rtl="0" algn="ctr">
              <a:lnSpc>
                <a:spcPct val="115000"/>
              </a:lnSpc>
              <a:spcBef>
                <a:spcPts val="0"/>
              </a:spcBef>
              <a:spcAft>
                <a:spcPts val="0"/>
              </a:spcAft>
              <a:buClr>
                <a:schemeClr val="dk1"/>
              </a:buClr>
              <a:buSzPts val="2100"/>
              <a:buNone/>
              <a:defRPr sz="2100">
                <a:solidFill>
                  <a:schemeClr val="dk1"/>
                </a:solidFill>
              </a:defRPr>
            </a:lvl2pPr>
            <a:lvl3pPr lvl="2" rtl="0" algn="ctr">
              <a:lnSpc>
                <a:spcPct val="115000"/>
              </a:lnSpc>
              <a:spcBef>
                <a:spcPts val="0"/>
              </a:spcBef>
              <a:spcAft>
                <a:spcPts val="0"/>
              </a:spcAft>
              <a:buClr>
                <a:schemeClr val="dk1"/>
              </a:buClr>
              <a:buSzPts val="2100"/>
              <a:buNone/>
              <a:defRPr sz="2100">
                <a:solidFill>
                  <a:schemeClr val="dk1"/>
                </a:solidFill>
              </a:defRPr>
            </a:lvl3pPr>
            <a:lvl4pPr lvl="3" rtl="0" algn="ctr">
              <a:lnSpc>
                <a:spcPct val="115000"/>
              </a:lnSpc>
              <a:spcBef>
                <a:spcPts val="0"/>
              </a:spcBef>
              <a:spcAft>
                <a:spcPts val="0"/>
              </a:spcAft>
              <a:buClr>
                <a:schemeClr val="dk1"/>
              </a:buClr>
              <a:buSzPts val="2100"/>
              <a:buNone/>
              <a:defRPr sz="2100">
                <a:solidFill>
                  <a:schemeClr val="dk1"/>
                </a:solidFill>
              </a:defRPr>
            </a:lvl4pPr>
            <a:lvl5pPr lvl="4" rtl="0" algn="ctr">
              <a:lnSpc>
                <a:spcPct val="115000"/>
              </a:lnSpc>
              <a:spcBef>
                <a:spcPts val="0"/>
              </a:spcBef>
              <a:spcAft>
                <a:spcPts val="0"/>
              </a:spcAft>
              <a:buClr>
                <a:schemeClr val="dk1"/>
              </a:buClr>
              <a:buSzPts val="2100"/>
              <a:buNone/>
              <a:defRPr sz="2100">
                <a:solidFill>
                  <a:schemeClr val="dk1"/>
                </a:solidFill>
              </a:defRPr>
            </a:lvl5pPr>
            <a:lvl6pPr lvl="5" rtl="0" algn="ctr">
              <a:lnSpc>
                <a:spcPct val="115000"/>
              </a:lnSpc>
              <a:spcBef>
                <a:spcPts val="0"/>
              </a:spcBef>
              <a:spcAft>
                <a:spcPts val="0"/>
              </a:spcAft>
              <a:buClr>
                <a:schemeClr val="dk1"/>
              </a:buClr>
              <a:buSzPts val="2100"/>
              <a:buNone/>
              <a:defRPr sz="2100">
                <a:solidFill>
                  <a:schemeClr val="dk1"/>
                </a:solidFill>
              </a:defRPr>
            </a:lvl6pPr>
            <a:lvl7pPr lvl="6" rtl="0" algn="ctr">
              <a:lnSpc>
                <a:spcPct val="115000"/>
              </a:lnSpc>
              <a:spcBef>
                <a:spcPts val="0"/>
              </a:spcBef>
              <a:spcAft>
                <a:spcPts val="0"/>
              </a:spcAft>
              <a:buClr>
                <a:schemeClr val="dk1"/>
              </a:buClr>
              <a:buSzPts val="2100"/>
              <a:buNone/>
              <a:defRPr sz="2100">
                <a:solidFill>
                  <a:schemeClr val="dk1"/>
                </a:solidFill>
              </a:defRPr>
            </a:lvl7pPr>
            <a:lvl8pPr lvl="7" rtl="0" algn="ctr">
              <a:lnSpc>
                <a:spcPct val="115000"/>
              </a:lnSpc>
              <a:spcBef>
                <a:spcPts val="0"/>
              </a:spcBef>
              <a:spcAft>
                <a:spcPts val="0"/>
              </a:spcAft>
              <a:buClr>
                <a:schemeClr val="dk1"/>
              </a:buClr>
              <a:buSzPts val="2100"/>
              <a:buNone/>
              <a:defRPr sz="2100">
                <a:solidFill>
                  <a:schemeClr val="dk1"/>
                </a:solidFill>
              </a:defRPr>
            </a:lvl8pPr>
            <a:lvl9pPr lvl="8" rtl="0" algn="ctr">
              <a:lnSpc>
                <a:spcPct val="115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solidFill>
          <a:schemeClr val="dk2"/>
        </a:solidFill>
      </p:bgPr>
    </p:bg>
    <p:spTree>
      <p:nvGrpSpPr>
        <p:cNvPr id="1079" name="Shape 1079"/>
        <p:cNvGrpSpPr/>
        <p:nvPr/>
      </p:nvGrpSpPr>
      <p:grpSpPr>
        <a:xfrm>
          <a:off x="0" y="0"/>
          <a:ext cx="0" cy="0"/>
          <a:chOff x="0" y="0"/>
          <a:chExt cx="0" cy="0"/>
        </a:xfrm>
      </p:grpSpPr>
      <p:pic>
        <p:nvPicPr>
          <p:cNvPr id="1080" name="Google Shape;1080;p178"/>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1081" name="Google Shape;1081;p178"/>
          <p:cNvSpPr txBox="1"/>
          <p:nvPr>
            <p:ph type="title"/>
          </p:nvPr>
        </p:nvSpPr>
        <p:spPr>
          <a:xfrm>
            <a:off x="713275" y="539500"/>
            <a:ext cx="44481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7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82" name="Google Shape;1082;p178"/>
          <p:cNvSpPr txBox="1"/>
          <p:nvPr>
            <p:ph idx="1" type="subTitle"/>
          </p:nvPr>
        </p:nvSpPr>
        <p:spPr>
          <a:xfrm>
            <a:off x="713275" y="1598205"/>
            <a:ext cx="4448100" cy="110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3" name="Google Shape;1083;p178"/>
          <p:cNvSpPr txBox="1"/>
          <p:nvPr/>
        </p:nvSpPr>
        <p:spPr>
          <a:xfrm>
            <a:off x="713225" y="3545150"/>
            <a:ext cx="4945800" cy="55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200">
                <a:solidFill>
                  <a:schemeClr val="dk1"/>
                </a:solidFill>
                <a:latin typeface="Archivo"/>
                <a:ea typeface="Archivo"/>
                <a:cs typeface="Archivo"/>
                <a:sym typeface="Archivo"/>
              </a:rPr>
              <a:t>CREDITS: This presentation template was created by </a:t>
            </a:r>
            <a:r>
              <a:rPr b="1" lang="en" sz="1200" u="sng">
                <a:solidFill>
                  <a:schemeClr val="dk1"/>
                </a:solidFill>
                <a:latin typeface="Archivo"/>
                <a:ea typeface="Archivo"/>
                <a:cs typeface="Archivo"/>
                <a:sym typeface="Archivo"/>
                <a:hlinkClick r:id="rId3">
                  <a:extLst>
                    <a:ext uri="{A12FA001-AC4F-418D-AE19-62706E023703}">
                      <ahyp:hlinkClr val="tx"/>
                    </a:ext>
                  </a:extLst>
                </a:hlinkClick>
              </a:rPr>
              <a:t>Slidesgo</a:t>
            </a:r>
            <a:r>
              <a:rPr b="1" lang="en" sz="1200">
                <a:solidFill>
                  <a:schemeClr val="dk1"/>
                </a:solidFill>
                <a:latin typeface="Archivo"/>
                <a:ea typeface="Archivo"/>
                <a:cs typeface="Archivo"/>
                <a:sym typeface="Archivo"/>
              </a:rPr>
              <a:t>,</a:t>
            </a:r>
            <a:r>
              <a:rPr lang="en" sz="1200">
                <a:solidFill>
                  <a:schemeClr val="dk1"/>
                </a:solidFill>
                <a:latin typeface="Archivo"/>
                <a:ea typeface="Archivo"/>
                <a:cs typeface="Archivo"/>
                <a:sym typeface="Archivo"/>
              </a:rPr>
              <a:t> and includes icons by </a:t>
            </a:r>
            <a:r>
              <a:rPr b="1" lang="en" sz="1200" u="sng">
                <a:solidFill>
                  <a:schemeClr val="dk1"/>
                </a:solidFill>
                <a:latin typeface="Archivo"/>
                <a:ea typeface="Archivo"/>
                <a:cs typeface="Archivo"/>
                <a:sym typeface="Archivo"/>
                <a:hlinkClick r:id="rId4">
                  <a:extLst>
                    <a:ext uri="{A12FA001-AC4F-418D-AE19-62706E023703}">
                      <ahyp:hlinkClr val="tx"/>
                    </a:ext>
                  </a:extLst>
                </a:hlinkClick>
              </a:rPr>
              <a:t>Flaticon</a:t>
            </a:r>
            <a:r>
              <a:rPr lang="en" sz="1200">
                <a:solidFill>
                  <a:schemeClr val="dk1"/>
                </a:solidFill>
                <a:latin typeface="Archivo"/>
                <a:ea typeface="Archivo"/>
                <a:cs typeface="Archivo"/>
                <a:sym typeface="Archivo"/>
              </a:rPr>
              <a:t>, and infographics &amp; images by </a:t>
            </a:r>
            <a:r>
              <a:rPr b="1" lang="en" sz="1200" u="sng">
                <a:solidFill>
                  <a:schemeClr val="dk1"/>
                </a:solidFill>
                <a:latin typeface="Archivo"/>
                <a:ea typeface="Archivo"/>
                <a:cs typeface="Archivo"/>
                <a:sym typeface="Archivo"/>
                <a:hlinkClick r:id="rId5">
                  <a:extLst>
                    <a:ext uri="{A12FA001-AC4F-418D-AE19-62706E023703}">
                      <ahyp:hlinkClr val="tx"/>
                    </a:ext>
                  </a:extLst>
                </a:hlinkClick>
              </a:rPr>
              <a:t>Freepik</a:t>
            </a:r>
            <a:r>
              <a:rPr b="1" lang="en" sz="1200" u="sng">
                <a:solidFill>
                  <a:schemeClr val="dk1"/>
                </a:solidFill>
                <a:latin typeface="Archivo"/>
                <a:ea typeface="Archivo"/>
                <a:cs typeface="Archivo"/>
                <a:sym typeface="Archivo"/>
              </a:rPr>
              <a:t> </a:t>
            </a:r>
            <a:endParaRPr b="1" sz="1200" u="sng">
              <a:solidFill>
                <a:schemeClr val="dk1"/>
              </a:solidFill>
              <a:latin typeface="Archivo"/>
              <a:ea typeface="Archivo"/>
              <a:cs typeface="Archivo"/>
              <a:sym typeface="Archivo"/>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084" name="Shape 1084"/>
        <p:cNvGrpSpPr/>
        <p:nvPr/>
      </p:nvGrpSpPr>
      <p:grpSpPr>
        <a:xfrm>
          <a:off x="0" y="0"/>
          <a:ext cx="0" cy="0"/>
          <a:chOff x="0" y="0"/>
          <a:chExt cx="0" cy="0"/>
        </a:xfrm>
      </p:grpSpPr>
      <p:pic>
        <p:nvPicPr>
          <p:cNvPr id="1085" name="Google Shape;1085;p179"/>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grpSp>
        <p:nvGrpSpPr>
          <p:cNvPr id="1086" name="Google Shape;1086;p179"/>
          <p:cNvGrpSpPr/>
          <p:nvPr/>
        </p:nvGrpSpPr>
        <p:grpSpPr>
          <a:xfrm>
            <a:off x="8430775" y="-34800"/>
            <a:ext cx="298450" cy="5213100"/>
            <a:chOff x="8430775" y="-34800"/>
            <a:chExt cx="298450" cy="5213100"/>
          </a:xfrm>
        </p:grpSpPr>
        <p:cxnSp>
          <p:nvCxnSpPr>
            <p:cNvPr id="1087" name="Google Shape;1087;p179"/>
            <p:cNvCxnSpPr/>
            <p:nvPr/>
          </p:nvCxnSpPr>
          <p:spPr>
            <a:xfrm>
              <a:off x="8430775" y="-34800"/>
              <a:ext cx="0" cy="5213100"/>
            </a:xfrm>
            <a:prstGeom prst="straightConnector1">
              <a:avLst/>
            </a:prstGeom>
            <a:noFill/>
            <a:ln cap="flat" cmpd="sng" w="76200">
              <a:solidFill>
                <a:schemeClr val="dk2"/>
              </a:solidFill>
              <a:prstDash val="solid"/>
              <a:round/>
              <a:headEnd len="med" w="med" type="none"/>
              <a:tailEnd len="med" w="med" type="none"/>
            </a:ln>
          </p:spPr>
        </p:cxnSp>
        <p:cxnSp>
          <p:nvCxnSpPr>
            <p:cNvPr id="1088" name="Google Shape;1088;p179"/>
            <p:cNvCxnSpPr/>
            <p:nvPr/>
          </p:nvCxnSpPr>
          <p:spPr>
            <a:xfrm>
              <a:off x="8729225" y="-34800"/>
              <a:ext cx="0" cy="52131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
    <p:spTree>
      <p:nvGrpSpPr>
        <p:cNvPr id="1089" name="Shape 1089"/>
        <p:cNvGrpSpPr/>
        <p:nvPr/>
      </p:nvGrpSpPr>
      <p:grpSpPr>
        <a:xfrm>
          <a:off x="0" y="0"/>
          <a:ext cx="0" cy="0"/>
          <a:chOff x="0" y="0"/>
          <a:chExt cx="0" cy="0"/>
        </a:xfrm>
      </p:grpSpPr>
      <p:pic>
        <p:nvPicPr>
          <p:cNvPr id="1090" name="Google Shape;1090;p180"/>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grpSp>
        <p:nvGrpSpPr>
          <p:cNvPr id="1091" name="Google Shape;1091;p180"/>
          <p:cNvGrpSpPr/>
          <p:nvPr/>
        </p:nvGrpSpPr>
        <p:grpSpPr>
          <a:xfrm>
            <a:off x="8430775" y="-34800"/>
            <a:ext cx="393375" cy="5213100"/>
            <a:chOff x="7758100" y="-34800"/>
            <a:chExt cx="393375" cy="5213100"/>
          </a:xfrm>
        </p:grpSpPr>
        <p:cxnSp>
          <p:nvCxnSpPr>
            <p:cNvPr id="1092" name="Google Shape;1092;p180"/>
            <p:cNvCxnSpPr/>
            <p:nvPr/>
          </p:nvCxnSpPr>
          <p:spPr>
            <a:xfrm>
              <a:off x="7758100" y="-34800"/>
              <a:ext cx="0" cy="5213100"/>
            </a:xfrm>
            <a:prstGeom prst="straightConnector1">
              <a:avLst/>
            </a:prstGeom>
            <a:noFill/>
            <a:ln cap="flat" cmpd="sng" w="76200">
              <a:solidFill>
                <a:schemeClr val="dk2"/>
              </a:solidFill>
              <a:prstDash val="solid"/>
              <a:round/>
              <a:headEnd len="med" w="med" type="none"/>
              <a:tailEnd len="med" w="med" type="none"/>
            </a:ln>
          </p:spPr>
        </p:cxnSp>
        <p:cxnSp>
          <p:nvCxnSpPr>
            <p:cNvPr id="1093" name="Google Shape;1093;p180"/>
            <p:cNvCxnSpPr/>
            <p:nvPr/>
          </p:nvCxnSpPr>
          <p:spPr>
            <a:xfrm>
              <a:off x="8151475" y="-34800"/>
              <a:ext cx="0" cy="52131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85" name="Shape 85"/>
        <p:cNvGrpSpPr/>
        <p:nvPr/>
      </p:nvGrpSpPr>
      <p:grpSpPr>
        <a:xfrm>
          <a:off x="0" y="0"/>
          <a:ext cx="0" cy="0"/>
          <a:chOff x="0" y="0"/>
          <a:chExt cx="0" cy="0"/>
        </a:xfrm>
      </p:grpSpPr>
      <p:pic>
        <p:nvPicPr>
          <p:cNvPr id="86" name="Google Shape;86;p20"/>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87" name="Google Shape;87;p20"/>
          <p:cNvSpPr txBox="1"/>
          <p:nvPr>
            <p:ph type="title"/>
          </p:nvPr>
        </p:nvSpPr>
        <p:spPr>
          <a:xfrm>
            <a:off x="713225" y="1414350"/>
            <a:ext cx="4216200" cy="23148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88" name="Google Shape;88;p20"/>
          <p:cNvCxnSpPr/>
          <p:nvPr/>
        </p:nvCxnSpPr>
        <p:spPr>
          <a:xfrm>
            <a:off x="8430769" y="-34800"/>
            <a:ext cx="0" cy="5213100"/>
          </a:xfrm>
          <a:prstGeom prst="straightConnector1">
            <a:avLst/>
          </a:prstGeom>
          <a:noFill/>
          <a:ln cap="flat" cmpd="sng" w="76200">
            <a:solidFill>
              <a:schemeClr val="lt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pic>
        <p:nvPicPr>
          <p:cNvPr id="90" name="Google Shape;90;p21"/>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91" name="Google Shape;91;p21"/>
          <p:cNvSpPr txBox="1"/>
          <p:nvPr>
            <p:ph type="title"/>
          </p:nvPr>
        </p:nvSpPr>
        <p:spPr>
          <a:xfrm>
            <a:off x="720000" y="1142225"/>
            <a:ext cx="3411600" cy="1403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2" name="Google Shape;92;p21"/>
          <p:cNvSpPr txBox="1"/>
          <p:nvPr>
            <p:ph idx="1" type="subTitle"/>
          </p:nvPr>
        </p:nvSpPr>
        <p:spPr>
          <a:xfrm>
            <a:off x="720000" y="2597875"/>
            <a:ext cx="3411600" cy="1403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999999"/>
              </a:buClr>
              <a:buSzPts val="800"/>
              <a:buFont typeface="Open Sans"/>
              <a:buChar char="●"/>
              <a:defRPr/>
            </a:lvl1pPr>
            <a:lvl2pPr lvl="1" rtl="0" algn="ctr">
              <a:lnSpc>
                <a:spcPct val="115000"/>
              </a:lnSpc>
              <a:spcBef>
                <a:spcPts val="0"/>
              </a:spcBef>
              <a:spcAft>
                <a:spcPts val="0"/>
              </a:spcAft>
              <a:buClr>
                <a:srgbClr val="999999"/>
              </a:buClr>
              <a:buSzPts val="800"/>
              <a:buFont typeface="Open Sans"/>
              <a:buChar char="○"/>
              <a:defRPr/>
            </a:lvl2pPr>
            <a:lvl3pPr lvl="2" rtl="0" algn="ctr">
              <a:lnSpc>
                <a:spcPct val="115000"/>
              </a:lnSpc>
              <a:spcBef>
                <a:spcPts val="0"/>
              </a:spcBef>
              <a:spcAft>
                <a:spcPts val="0"/>
              </a:spcAft>
              <a:buClr>
                <a:srgbClr val="999999"/>
              </a:buClr>
              <a:buSzPts val="800"/>
              <a:buFont typeface="Open Sans"/>
              <a:buChar char="■"/>
              <a:defRPr/>
            </a:lvl3pPr>
            <a:lvl4pPr lvl="3" rtl="0" algn="ctr">
              <a:lnSpc>
                <a:spcPct val="115000"/>
              </a:lnSpc>
              <a:spcBef>
                <a:spcPts val="0"/>
              </a:spcBef>
              <a:spcAft>
                <a:spcPts val="0"/>
              </a:spcAft>
              <a:buClr>
                <a:srgbClr val="999999"/>
              </a:buClr>
              <a:buSzPts val="800"/>
              <a:buFont typeface="Open Sans"/>
              <a:buChar char="●"/>
              <a:defRPr/>
            </a:lvl4pPr>
            <a:lvl5pPr lvl="4" rtl="0" algn="ctr">
              <a:lnSpc>
                <a:spcPct val="115000"/>
              </a:lnSpc>
              <a:spcBef>
                <a:spcPts val="0"/>
              </a:spcBef>
              <a:spcAft>
                <a:spcPts val="0"/>
              </a:spcAft>
              <a:buClr>
                <a:srgbClr val="999999"/>
              </a:buClr>
              <a:buSzPts val="1200"/>
              <a:buFont typeface="Open Sans"/>
              <a:buChar char="○"/>
              <a:defRPr/>
            </a:lvl5pPr>
            <a:lvl6pPr lvl="5" rtl="0" algn="ctr">
              <a:lnSpc>
                <a:spcPct val="115000"/>
              </a:lnSpc>
              <a:spcBef>
                <a:spcPts val="0"/>
              </a:spcBef>
              <a:spcAft>
                <a:spcPts val="0"/>
              </a:spcAft>
              <a:buClr>
                <a:srgbClr val="999999"/>
              </a:buClr>
              <a:buSzPts val="1200"/>
              <a:buFont typeface="Open Sans"/>
              <a:buChar char="■"/>
              <a:defRPr/>
            </a:lvl6pPr>
            <a:lvl7pPr lvl="6" rtl="0" algn="ctr">
              <a:lnSpc>
                <a:spcPct val="115000"/>
              </a:lnSpc>
              <a:spcBef>
                <a:spcPts val="0"/>
              </a:spcBef>
              <a:spcAft>
                <a:spcPts val="0"/>
              </a:spcAft>
              <a:buClr>
                <a:srgbClr val="999999"/>
              </a:buClr>
              <a:buSzPts val="700"/>
              <a:buFont typeface="Open Sans"/>
              <a:buChar char="●"/>
              <a:defRPr/>
            </a:lvl7pPr>
            <a:lvl8pPr lvl="7" rtl="0" algn="ctr">
              <a:lnSpc>
                <a:spcPct val="115000"/>
              </a:lnSpc>
              <a:spcBef>
                <a:spcPts val="0"/>
              </a:spcBef>
              <a:spcAft>
                <a:spcPts val="0"/>
              </a:spcAft>
              <a:buClr>
                <a:srgbClr val="999999"/>
              </a:buClr>
              <a:buSzPts val="700"/>
              <a:buFont typeface="Open Sans"/>
              <a:buChar char="○"/>
              <a:defRPr/>
            </a:lvl8pPr>
            <a:lvl9pPr lvl="8" rtl="0" algn="ctr">
              <a:lnSpc>
                <a:spcPct val="115000"/>
              </a:lnSpc>
              <a:spcBef>
                <a:spcPts val="0"/>
              </a:spcBef>
              <a:spcAft>
                <a:spcPts val="0"/>
              </a:spcAft>
              <a:buClr>
                <a:srgbClr val="999999"/>
              </a:buClr>
              <a:buSzPts val="600"/>
              <a:buFont typeface="Open Sans"/>
              <a:buChar char="■"/>
              <a:defRPr/>
            </a:lvl9pPr>
          </a:lstStyle>
          <a:p/>
        </p:txBody>
      </p:sp>
      <p:sp>
        <p:nvSpPr>
          <p:cNvPr id="93" name="Google Shape;93;p21"/>
          <p:cNvSpPr/>
          <p:nvPr>
            <p:ph idx="2" type="pic"/>
          </p:nvPr>
        </p:nvSpPr>
        <p:spPr>
          <a:xfrm>
            <a:off x="5110300" y="1058400"/>
            <a:ext cx="3025200" cy="3026700"/>
          </a:xfrm>
          <a:prstGeom prst="ellipse">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22"/>
          <p:cNvSpPr/>
          <p:nvPr>
            <p:ph idx="2" type="pic"/>
          </p:nvPr>
        </p:nvSpPr>
        <p:spPr>
          <a:xfrm>
            <a:off x="0" y="0"/>
            <a:ext cx="9144000" cy="5143500"/>
          </a:xfrm>
          <a:prstGeom prst="rect">
            <a:avLst/>
          </a:prstGeom>
          <a:noFill/>
          <a:ln>
            <a:noFill/>
          </a:ln>
        </p:spPr>
      </p:sp>
      <p:sp>
        <p:nvSpPr>
          <p:cNvPr id="96" name="Google Shape;96;p22"/>
          <p:cNvSpPr txBox="1"/>
          <p:nvPr>
            <p:ph type="title"/>
          </p:nvPr>
        </p:nvSpPr>
        <p:spPr>
          <a:xfrm>
            <a:off x="713225" y="4035875"/>
            <a:ext cx="6744300" cy="5727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97" name="Shape 97"/>
        <p:cNvGrpSpPr/>
        <p:nvPr/>
      </p:nvGrpSpPr>
      <p:grpSpPr>
        <a:xfrm>
          <a:off x="0" y="0"/>
          <a:ext cx="0" cy="0"/>
          <a:chOff x="0" y="0"/>
          <a:chExt cx="0" cy="0"/>
        </a:xfrm>
      </p:grpSpPr>
      <p:pic>
        <p:nvPicPr>
          <p:cNvPr id="98" name="Google Shape;98;p23"/>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99" name="Google Shape;99;p23"/>
          <p:cNvSpPr txBox="1"/>
          <p:nvPr>
            <p:ph hasCustomPrompt="1" type="title"/>
          </p:nvPr>
        </p:nvSpPr>
        <p:spPr>
          <a:xfrm>
            <a:off x="713225" y="1803875"/>
            <a:ext cx="5536500" cy="1038600"/>
          </a:xfrm>
          <a:prstGeom prst="rect">
            <a:avLst/>
          </a:prstGeom>
        </p:spPr>
        <p:txBody>
          <a:bodyPr anchorCtr="0" anchor="b" bIns="91425" lIns="91425" spcFirstLastPara="1" rIns="91425" wrap="square" tIns="91425">
            <a:noAutofit/>
          </a:bodyPr>
          <a:lstStyle>
            <a:lvl1pPr lvl="0" rtl="0">
              <a:spcBef>
                <a:spcPts val="0"/>
              </a:spcBef>
              <a:spcAft>
                <a:spcPts val="0"/>
              </a:spcAft>
              <a:buSzPts val="96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0" name="Google Shape;100;p23"/>
          <p:cNvSpPr txBox="1"/>
          <p:nvPr>
            <p:ph idx="1" type="subTitle"/>
          </p:nvPr>
        </p:nvSpPr>
        <p:spPr>
          <a:xfrm>
            <a:off x="713225" y="2842525"/>
            <a:ext cx="5536500" cy="497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1" name="Shape 101"/>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2" name="Shape 102"/>
        <p:cNvGrpSpPr/>
        <p:nvPr/>
      </p:nvGrpSpPr>
      <p:grpSpPr>
        <a:xfrm>
          <a:off x="0" y="0"/>
          <a:ext cx="0" cy="0"/>
          <a:chOff x="0" y="0"/>
          <a:chExt cx="0" cy="0"/>
        </a:xfrm>
      </p:grpSpPr>
      <p:pic>
        <p:nvPicPr>
          <p:cNvPr id="103" name="Google Shape;103;p25"/>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104" name="Google Shape;104;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05" name="Google Shape;105;p25"/>
          <p:cNvSpPr txBox="1"/>
          <p:nvPr>
            <p:ph idx="1" type="subTitle"/>
          </p:nvPr>
        </p:nvSpPr>
        <p:spPr>
          <a:xfrm>
            <a:off x="720000" y="2225988"/>
            <a:ext cx="2919300" cy="60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6" name="Google Shape;106;p25"/>
          <p:cNvSpPr txBox="1"/>
          <p:nvPr>
            <p:ph idx="2" type="subTitle"/>
          </p:nvPr>
        </p:nvSpPr>
        <p:spPr>
          <a:xfrm>
            <a:off x="4391149" y="2225988"/>
            <a:ext cx="2919300" cy="60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7" name="Google Shape;107;p25"/>
          <p:cNvSpPr txBox="1"/>
          <p:nvPr>
            <p:ph idx="3" type="subTitle"/>
          </p:nvPr>
        </p:nvSpPr>
        <p:spPr>
          <a:xfrm>
            <a:off x="720000" y="3957450"/>
            <a:ext cx="2919300" cy="60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8" name="Google Shape;108;p25"/>
          <p:cNvSpPr txBox="1"/>
          <p:nvPr>
            <p:ph idx="4" type="subTitle"/>
          </p:nvPr>
        </p:nvSpPr>
        <p:spPr>
          <a:xfrm>
            <a:off x="4391149" y="3957450"/>
            <a:ext cx="2919300" cy="60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9" name="Google Shape;109;p25"/>
          <p:cNvSpPr txBox="1"/>
          <p:nvPr>
            <p:ph hasCustomPrompt="1" idx="5" type="title"/>
          </p:nvPr>
        </p:nvSpPr>
        <p:spPr>
          <a:xfrm>
            <a:off x="814938" y="1249462"/>
            <a:ext cx="640200" cy="4512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25"/>
          <p:cNvSpPr txBox="1"/>
          <p:nvPr>
            <p:ph hasCustomPrompt="1" idx="6" type="title"/>
          </p:nvPr>
        </p:nvSpPr>
        <p:spPr>
          <a:xfrm>
            <a:off x="814938" y="2982575"/>
            <a:ext cx="640200" cy="4512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25"/>
          <p:cNvSpPr txBox="1"/>
          <p:nvPr>
            <p:ph hasCustomPrompt="1" idx="7" type="title"/>
          </p:nvPr>
        </p:nvSpPr>
        <p:spPr>
          <a:xfrm>
            <a:off x="4486088" y="1249462"/>
            <a:ext cx="640200" cy="4512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25"/>
          <p:cNvSpPr txBox="1"/>
          <p:nvPr>
            <p:ph hasCustomPrompt="1" idx="8" type="title"/>
          </p:nvPr>
        </p:nvSpPr>
        <p:spPr>
          <a:xfrm>
            <a:off x="4486088" y="2982575"/>
            <a:ext cx="640200" cy="4512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25"/>
          <p:cNvSpPr txBox="1"/>
          <p:nvPr>
            <p:ph idx="9" type="subTitle"/>
          </p:nvPr>
        </p:nvSpPr>
        <p:spPr>
          <a:xfrm>
            <a:off x="720000" y="1878623"/>
            <a:ext cx="2919300" cy="451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14" name="Google Shape;114;p25"/>
          <p:cNvSpPr txBox="1"/>
          <p:nvPr>
            <p:ph idx="13" type="subTitle"/>
          </p:nvPr>
        </p:nvSpPr>
        <p:spPr>
          <a:xfrm>
            <a:off x="4391151" y="1878623"/>
            <a:ext cx="2919300" cy="451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15" name="Google Shape;115;p25"/>
          <p:cNvSpPr txBox="1"/>
          <p:nvPr>
            <p:ph idx="14" type="subTitle"/>
          </p:nvPr>
        </p:nvSpPr>
        <p:spPr>
          <a:xfrm>
            <a:off x="720000" y="3610065"/>
            <a:ext cx="2919300" cy="451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16" name="Google Shape;116;p25"/>
          <p:cNvSpPr txBox="1"/>
          <p:nvPr>
            <p:ph idx="15" type="subTitle"/>
          </p:nvPr>
        </p:nvSpPr>
        <p:spPr>
          <a:xfrm>
            <a:off x="4391151" y="3610065"/>
            <a:ext cx="2919300" cy="451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117" name="Google Shape;117;p25"/>
          <p:cNvCxnSpPr/>
          <p:nvPr/>
        </p:nvCxnSpPr>
        <p:spPr>
          <a:xfrm>
            <a:off x="8424000"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18" name="Shape 118"/>
        <p:cNvGrpSpPr/>
        <p:nvPr/>
      </p:nvGrpSpPr>
      <p:grpSpPr>
        <a:xfrm>
          <a:off x="0" y="0"/>
          <a:ext cx="0" cy="0"/>
          <a:chOff x="0" y="0"/>
          <a:chExt cx="0" cy="0"/>
        </a:xfrm>
      </p:grpSpPr>
      <p:pic>
        <p:nvPicPr>
          <p:cNvPr id="119" name="Google Shape;119;p26"/>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120" name="Google Shape;120;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21" name="Google Shape;121;p26"/>
          <p:cNvCxnSpPr/>
          <p:nvPr/>
        </p:nvCxnSpPr>
        <p:spPr>
          <a:xfrm>
            <a:off x="8424007"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122" name="Shape 122"/>
        <p:cNvGrpSpPr/>
        <p:nvPr/>
      </p:nvGrpSpPr>
      <p:grpSpPr>
        <a:xfrm>
          <a:off x="0" y="0"/>
          <a:ext cx="0" cy="0"/>
          <a:chOff x="0" y="0"/>
          <a:chExt cx="0" cy="0"/>
        </a:xfrm>
      </p:grpSpPr>
      <p:pic>
        <p:nvPicPr>
          <p:cNvPr id="123" name="Google Shape;123;p27"/>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124" name="Google Shape;124;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25" name="Google Shape;125;p27"/>
          <p:cNvCxnSpPr/>
          <p:nvPr/>
        </p:nvCxnSpPr>
        <p:spPr>
          <a:xfrm>
            <a:off x="8430782"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2"/>
        </a:solidFill>
      </p:bgPr>
    </p:bg>
    <p:spTree>
      <p:nvGrpSpPr>
        <p:cNvPr id="126" name="Shape 126"/>
        <p:cNvGrpSpPr/>
        <p:nvPr/>
      </p:nvGrpSpPr>
      <p:grpSpPr>
        <a:xfrm>
          <a:off x="0" y="0"/>
          <a:ext cx="0" cy="0"/>
          <a:chOff x="0" y="0"/>
          <a:chExt cx="0" cy="0"/>
        </a:xfrm>
      </p:grpSpPr>
      <p:pic>
        <p:nvPicPr>
          <p:cNvPr id="127" name="Google Shape;127;p28"/>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128" name="Google Shape;128;p28"/>
          <p:cNvSpPr txBox="1"/>
          <p:nvPr>
            <p:ph type="title"/>
          </p:nvPr>
        </p:nvSpPr>
        <p:spPr>
          <a:xfrm>
            <a:off x="713225" y="3556153"/>
            <a:ext cx="5060100" cy="5319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29" name="Google Shape;129;p28"/>
          <p:cNvSpPr txBox="1"/>
          <p:nvPr>
            <p:ph idx="1" type="subTitle"/>
          </p:nvPr>
        </p:nvSpPr>
        <p:spPr>
          <a:xfrm>
            <a:off x="713225" y="1055450"/>
            <a:ext cx="5060100" cy="2390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sz="3000"/>
            </a:lvl1pPr>
            <a:lvl2pPr lvl="1" rtl="0" algn="ctr">
              <a:lnSpc>
                <a:spcPct val="115000"/>
              </a:lnSpc>
              <a:spcBef>
                <a:spcPts val="0"/>
              </a:spcBef>
              <a:spcAft>
                <a:spcPts val="0"/>
              </a:spcAft>
              <a:buSzPts val="3000"/>
              <a:buNone/>
              <a:defRPr sz="3000"/>
            </a:lvl2pPr>
            <a:lvl3pPr lvl="2" rtl="0" algn="ctr">
              <a:lnSpc>
                <a:spcPct val="115000"/>
              </a:lnSpc>
              <a:spcBef>
                <a:spcPts val="0"/>
              </a:spcBef>
              <a:spcAft>
                <a:spcPts val="0"/>
              </a:spcAft>
              <a:buSzPts val="3000"/>
              <a:buNone/>
              <a:defRPr sz="3000"/>
            </a:lvl3pPr>
            <a:lvl4pPr lvl="3" rtl="0" algn="ctr">
              <a:lnSpc>
                <a:spcPct val="115000"/>
              </a:lnSpc>
              <a:spcBef>
                <a:spcPts val="0"/>
              </a:spcBef>
              <a:spcAft>
                <a:spcPts val="0"/>
              </a:spcAft>
              <a:buSzPts val="3000"/>
              <a:buNone/>
              <a:defRPr sz="3000"/>
            </a:lvl4pPr>
            <a:lvl5pPr lvl="4" rtl="0" algn="ctr">
              <a:lnSpc>
                <a:spcPct val="115000"/>
              </a:lnSpc>
              <a:spcBef>
                <a:spcPts val="0"/>
              </a:spcBef>
              <a:spcAft>
                <a:spcPts val="0"/>
              </a:spcAft>
              <a:buSzPts val="3000"/>
              <a:buNone/>
              <a:defRPr sz="3000"/>
            </a:lvl5pPr>
            <a:lvl6pPr lvl="5" rtl="0" algn="ctr">
              <a:lnSpc>
                <a:spcPct val="115000"/>
              </a:lnSpc>
              <a:spcBef>
                <a:spcPts val="0"/>
              </a:spcBef>
              <a:spcAft>
                <a:spcPts val="0"/>
              </a:spcAft>
              <a:buSzPts val="3000"/>
              <a:buNone/>
              <a:defRPr sz="3000"/>
            </a:lvl6pPr>
            <a:lvl7pPr lvl="6" rtl="0" algn="ctr">
              <a:lnSpc>
                <a:spcPct val="115000"/>
              </a:lnSpc>
              <a:spcBef>
                <a:spcPts val="0"/>
              </a:spcBef>
              <a:spcAft>
                <a:spcPts val="0"/>
              </a:spcAft>
              <a:buSzPts val="3000"/>
              <a:buNone/>
              <a:defRPr sz="3000"/>
            </a:lvl7pPr>
            <a:lvl8pPr lvl="7" rtl="0" algn="ctr">
              <a:lnSpc>
                <a:spcPct val="115000"/>
              </a:lnSpc>
              <a:spcBef>
                <a:spcPts val="0"/>
              </a:spcBef>
              <a:spcAft>
                <a:spcPts val="0"/>
              </a:spcAft>
              <a:buSzPts val="3000"/>
              <a:buNone/>
              <a:defRPr sz="3000"/>
            </a:lvl8pPr>
            <a:lvl9pPr lvl="8" rtl="0" algn="ctr">
              <a:lnSpc>
                <a:spcPct val="115000"/>
              </a:lnSpc>
              <a:spcBef>
                <a:spcPts val="0"/>
              </a:spcBef>
              <a:spcAft>
                <a:spcPts val="0"/>
              </a:spcAft>
              <a:buSzPts val="3000"/>
              <a:buNone/>
              <a:defRPr sz="3000"/>
            </a:lvl9pPr>
          </a:lstStyle>
          <a:p/>
        </p:txBody>
      </p:sp>
      <p:cxnSp>
        <p:nvCxnSpPr>
          <p:cNvPr id="130" name="Google Shape;130;p28"/>
          <p:cNvCxnSpPr/>
          <p:nvPr/>
        </p:nvCxnSpPr>
        <p:spPr>
          <a:xfrm>
            <a:off x="8430775"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131" name="Shape 131"/>
        <p:cNvGrpSpPr/>
        <p:nvPr/>
      </p:nvGrpSpPr>
      <p:grpSpPr>
        <a:xfrm>
          <a:off x="0" y="0"/>
          <a:ext cx="0" cy="0"/>
          <a:chOff x="0" y="0"/>
          <a:chExt cx="0" cy="0"/>
        </a:xfrm>
      </p:grpSpPr>
      <p:pic>
        <p:nvPicPr>
          <p:cNvPr id="132" name="Google Shape;132;p29"/>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133" name="Google Shape;133;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34" name="Google Shape;134;p29"/>
          <p:cNvSpPr txBox="1"/>
          <p:nvPr>
            <p:ph idx="1" type="subTitle"/>
          </p:nvPr>
        </p:nvSpPr>
        <p:spPr>
          <a:xfrm>
            <a:off x="3888306" y="1630150"/>
            <a:ext cx="2885100" cy="2201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35" name="Google Shape;135;p29"/>
          <p:cNvSpPr txBox="1"/>
          <p:nvPr>
            <p:ph idx="2" type="subTitle"/>
          </p:nvPr>
        </p:nvSpPr>
        <p:spPr>
          <a:xfrm>
            <a:off x="713225" y="1630150"/>
            <a:ext cx="2885100" cy="2201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cxnSp>
        <p:nvCxnSpPr>
          <p:cNvPr id="136" name="Google Shape;136;p29"/>
          <p:cNvCxnSpPr/>
          <p:nvPr/>
        </p:nvCxnSpPr>
        <p:spPr>
          <a:xfrm>
            <a:off x="8423988"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37" name="Shape 137"/>
        <p:cNvGrpSpPr/>
        <p:nvPr/>
      </p:nvGrpSpPr>
      <p:grpSpPr>
        <a:xfrm>
          <a:off x="0" y="0"/>
          <a:ext cx="0" cy="0"/>
          <a:chOff x="0" y="0"/>
          <a:chExt cx="0" cy="0"/>
        </a:xfrm>
      </p:grpSpPr>
      <p:pic>
        <p:nvPicPr>
          <p:cNvPr id="138" name="Google Shape;138;p30"/>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139" name="Google Shape;139;p30"/>
          <p:cNvSpPr txBox="1"/>
          <p:nvPr>
            <p:ph type="title"/>
          </p:nvPr>
        </p:nvSpPr>
        <p:spPr>
          <a:xfrm>
            <a:off x="720000" y="1836500"/>
            <a:ext cx="3597900" cy="66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0" name="Google Shape;140;p30"/>
          <p:cNvSpPr txBox="1"/>
          <p:nvPr>
            <p:ph idx="1" type="subTitle"/>
          </p:nvPr>
        </p:nvSpPr>
        <p:spPr>
          <a:xfrm>
            <a:off x="720000" y="2501800"/>
            <a:ext cx="35979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141" name="Shape 141"/>
        <p:cNvGrpSpPr/>
        <p:nvPr/>
      </p:nvGrpSpPr>
      <p:grpSpPr>
        <a:xfrm>
          <a:off x="0" y="0"/>
          <a:ext cx="0" cy="0"/>
          <a:chOff x="0" y="0"/>
          <a:chExt cx="0" cy="0"/>
        </a:xfrm>
      </p:grpSpPr>
      <p:pic>
        <p:nvPicPr>
          <p:cNvPr id="142" name="Google Shape;142;p31"/>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143" name="Google Shape;143;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4" name="Google Shape;144;p31"/>
          <p:cNvSpPr txBox="1"/>
          <p:nvPr>
            <p:ph idx="1" type="body"/>
          </p:nvPr>
        </p:nvSpPr>
        <p:spPr>
          <a:xfrm>
            <a:off x="720000" y="1215750"/>
            <a:ext cx="6981300" cy="3951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AutoNum type="arabicPeriod"/>
              <a:defRPr/>
            </a:lvl1pPr>
            <a:lvl2pPr indent="-317500" lvl="1" marL="914400" rtl="0">
              <a:lnSpc>
                <a:spcPct val="115000"/>
              </a:lnSpc>
              <a:spcBef>
                <a:spcPts val="0"/>
              </a:spcBef>
              <a:spcAft>
                <a:spcPts val="0"/>
              </a:spcAft>
              <a:buClr>
                <a:srgbClr val="434343"/>
              </a:buClr>
              <a:buSzPts val="1400"/>
              <a:buFont typeface="Roboto Condensed Light"/>
              <a:buAutoNum type="alphaLcPeriod"/>
              <a:defRPr>
                <a:solidFill>
                  <a:srgbClr val="434343"/>
                </a:solidFill>
              </a:defRPr>
            </a:lvl2pPr>
            <a:lvl3pPr indent="-317500" lvl="2" marL="1371600" rtl="0">
              <a:lnSpc>
                <a:spcPct val="115000"/>
              </a:lnSpc>
              <a:spcBef>
                <a:spcPts val="0"/>
              </a:spcBef>
              <a:spcAft>
                <a:spcPts val="0"/>
              </a:spcAft>
              <a:buClr>
                <a:srgbClr val="434343"/>
              </a:buClr>
              <a:buSzPts val="1400"/>
              <a:buFont typeface="Roboto Condensed Light"/>
              <a:buAutoNum type="romanLcPeriod"/>
              <a:defRPr>
                <a:solidFill>
                  <a:srgbClr val="434343"/>
                </a:solidFill>
              </a:defRPr>
            </a:lvl3pPr>
            <a:lvl4pPr indent="-317500" lvl="3" marL="1828800" rtl="0">
              <a:lnSpc>
                <a:spcPct val="115000"/>
              </a:lnSpc>
              <a:spcBef>
                <a:spcPts val="0"/>
              </a:spcBef>
              <a:spcAft>
                <a:spcPts val="0"/>
              </a:spcAft>
              <a:buClr>
                <a:srgbClr val="434343"/>
              </a:buClr>
              <a:buSzPts val="1400"/>
              <a:buFont typeface="Roboto Condensed Light"/>
              <a:buAutoNum type="arabicPeriod"/>
              <a:defRPr>
                <a:solidFill>
                  <a:srgbClr val="434343"/>
                </a:solidFill>
              </a:defRPr>
            </a:lvl4pPr>
            <a:lvl5pPr indent="-317500" lvl="4" marL="2286000" rtl="0">
              <a:lnSpc>
                <a:spcPct val="115000"/>
              </a:lnSpc>
              <a:spcBef>
                <a:spcPts val="0"/>
              </a:spcBef>
              <a:spcAft>
                <a:spcPts val="0"/>
              </a:spcAft>
              <a:buClr>
                <a:srgbClr val="434343"/>
              </a:buClr>
              <a:buSzPts val="1400"/>
              <a:buFont typeface="Roboto Condensed Light"/>
              <a:buAutoNum type="alphaLcPeriod"/>
              <a:defRPr>
                <a:solidFill>
                  <a:srgbClr val="434343"/>
                </a:solidFill>
              </a:defRPr>
            </a:lvl5pPr>
            <a:lvl6pPr indent="-317500" lvl="5" marL="2743200" rtl="0">
              <a:lnSpc>
                <a:spcPct val="115000"/>
              </a:lnSpc>
              <a:spcBef>
                <a:spcPts val="0"/>
              </a:spcBef>
              <a:spcAft>
                <a:spcPts val="0"/>
              </a:spcAft>
              <a:buClr>
                <a:srgbClr val="434343"/>
              </a:buClr>
              <a:buSzPts val="1400"/>
              <a:buFont typeface="Roboto Condensed Light"/>
              <a:buAutoNum type="romanLcPeriod"/>
              <a:defRPr>
                <a:solidFill>
                  <a:srgbClr val="434343"/>
                </a:solidFill>
              </a:defRPr>
            </a:lvl6pPr>
            <a:lvl7pPr indent="-317500" lvl="6" marL="3200400" rtl="0">
              <a:lnSpc>
                <a:spcPct val="115000"/>
              </a:lnSpc>
              <a:spcBef>
                <a:spcPts val="0"/>
              </a:spcBef>
              <a:spcAft>
                <a:spcPts val="0"/>
              </a:spcAft>
              <a:buClr>
                <a:srgbClr val="434343"/>
              </a:buClr>
              <a:buSzPts val="1400"/>
              <a:buFont typeface="Roboto Condensed Light"/>
              <a:buAutoNum type="arabicPeriod"/>
              <a:defRPr>
                <a:solidFill>
                  <a:srgbClr val="434343"/>
                </a:solidFill>
              </a:defRPr>
            </a:lvl7pPr>
            <a:lvl8pPr indent="-317500" lvl="7" marL="3657600" rtl="0">
              <a:lnSpc>
                <a:spcPct val="115000"/>
              </a:lnSpc>
              <a:spcBef>
                <a:spcPts val="0"/>
              </a:spcBef>
              <a:spcAft>
                <a:spcPts val="0"/>
              </a:spcAft>
              <a:buClr>
                <a:srgbClr val="434343"/>
              </a:buClr>
              <a:buSzPts val="1400"/>
              <a:buFont typeface="Roboto Condensed Light"/>
              <a:buAutoNum type="alphaLcPeriod"/>
              <a:defRPr>
                <a:solidFill>
                  <a:srgbClr val="434343"/>
                </a:solidFill>
              </a:defRPr>
            </a:lvl8pPr>
            <a:lvl9pPr indent="-317500" lvl="8" marL="4114800" rtl="0">
              <a:lnSpc>
                <a:spcPct val="115000"/>
              </a:lnSpc>
              <a:spcBef>
                <a:spcPts val="0"/>
              </a:spcBef>
              <a:spcAft>
                <a:spcPts val="0"/>
              </a:spcAft>
              <a:buClr>
                <a:srgbClr val="434343"/>
              </a:buClr>
              <a:buSzPts val="1400"/>
              <a:buFont typeface="Roboto Condensed Light"/>
              <a:buAutoNum type="romanLcPeriod"/>
              <a:defRPr>
                <a:solidFill>
                  <a:srgbClr val="434343"/>
                </a:solidFill>
              </a:defRPr>
            </a:lvl9pPr>
          </a:lstStyle>
          <a:p/>
        </p:txBody>
      </p:sp>
      <p:cxnSp>
        <p:nvCxnSpPr>
          <p:cNvPr id="145" name="Google Shape;145;p31"/>
          <p:cNvCxnSpPr/>
          <p:nvPr/>
        </p:nvCxnSpPr>
        <p:spPr>
          <a:xfrm>
            <a:off x="8430782"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46" name="Shape 146"/>
        <p:cNvGrpSpPr/>
        <p:nvPr/>
      </p:nvGrpSpPr>
      <p:grpSpPr>
        <a:xfrm>
          <a:off x="0" y="0"/>
          <a:ext cx="0" cy="0"/>
          <a:chOff x="0" y="0"/>
          <a:chExt cx="0" cy="0"/>
        </a:xfrm>
      </p:grpSpPr>
      <p:pic>
        <p:nvPicPr>
          <p:cNvPr id="147" name="Google Shape;147;p32"/>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148" name="Google Shape;148;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9" name="Google Shape;149;p32"/>
          <p:cNvSpPr txBox="1"/>
          <p:nvPr>
            <p:ph idx="1" type="subTitle"/>
          </p:nvPr>
        </p:nvSpPr>
        <p:spPr>
          <a:xfrm>
            <a:off x="720000" y="1881600"/>
            <a:ext cx="5249100" cy="606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150" name="Google Shape;150;p32"/>
          <p:cNvSpPr txBox="1"/>
          <p:nvPr>
            <p:ph idx="2" type="subTitle"/>
          </p:nvPr>
        </p:nvSpPr>
        <p:spPr>
          <a:xfrm>
            <a:off x="720000" y="3526575"/>
            <a:ext cx="5249100" cy="642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151" name="Google Shape;151;p32"/>
          <p:cNvSpPr txBox="1"/>
          <p:nvPr>
            <p:ph idx="3" type="subTitle"/>
          </p:nvPr>
        </p:nvSpPr>
        <p:spPr>
          <a:xfrm>
            <a:off x="720000" y="1366375"/>
            <a:ext cx="5249100" cy="512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52" name="Google Shape;152;p32"/>
          <p:cNvSpPr txBox="1"/>
          <p:nvPr>
            <p:ph idx="4" type="subTitle"/>
          </p:nvPr>
        </p:nvSpPr>
        <p:spPr>
          <a:xfrm>
            <a:off x="720000" y="3047500"/>
            <a:ext cx="5249100" cy="512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153" name="Google Shape;153;p32"/>
          <p:cNvCxnSpPr/>
          <p:nvPr/>
        </p:nvCxnSpPr>
        <p:spPr>
          <a:xfrm>
            <a:off x="8430763"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4" name="Shape 154"/>
        <p:cNvGrpSpPr/>
        <p:nvPr/>
      </p:nvGrpSpPr>
      <p:grpSpPr>
        <a:xfrm>
          <a:off x="0" y="0"/>
          <a:ext cx="0" cy="0"/>
          <a:chOff x="0" y="0"/>
          <a:chExt cx="0" cy="0"/>
        </a:xfrm>
      </p:grpSpPr>
      <p:pic>
        <p:nvPicPr>
          <p:cNvPr id="155" name="Google Shape;155;p33"/>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156" name="Google Shape;156;p33"/>
          <p:cNvSpPr txBox="1"/>
          <p:nvPr>
            <p:ph idx="1" type="subTitle"/>
          </p:nvPr>
        </p:nvSpPr>
        <p:spPr>
          <a:xfrm>
            <a:off x="718469" y="2863148"/>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57" name="Google Shape;157;p33"/>
          <p:cNvSpPr txBox="1"/>
          <p:nvPr>
            <p:ph idx="2" type="subTitle"/>
          </p:nvPr>
        </p:nvSpPr>
        <p:spPr>
          <a:xfrm>
            <a:off x="3265191" y="2863148"/>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58" name="Google Shape;158;p33"/>
          <p:cNvSpPr txBox="1"/>
          <p:nvPr>
            <p:ph idx="3" type="subTitle"/>
          </p:nvPr>
        </p:nvSpPr>
        <p:spPr>
          <a:xfrm>
            <a:off x="5811919" y="2863148"/>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59" name="Google Shape;159;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0" name="Google Shape;160;p33"/>
          <p:cNvSpPr txBox="1"/>
          <p:nvPr>
            <p:ph idx="4" type="subTitle"/>
          </p:nvPr>
        </p:nvSpPr>
        <p:spPr>
          <a:xfrm>
            <a:off x="718475" y="2457875"/>
            <a:ext cx="2175300" cy="489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61" name="Google Shape;161;p33"/>
          <p:cNvSpPr txBox="1"/>
          <p:nvPr>
            <p:ph idx="5" type="subTitle"/>
          </p:nvPr>
        </p:nvSpPr>
        <p:spPr>
          <a:xfrm>
            <a:off x="3265197" y="2457875"/>
            <a:ext cx="2175300" cy="489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62" name="Google Shape;162;p33"/>
          <p:cNvSpPr txBox="1"/>
          <p:nvPr>
            <p:ph idx="6" type="subTitle"/>
          </p:nvPr>
        </p:nvSpPr>
        <p:spPr>
          <a:xfrm>
            <a:off x="5811925" y="2457875"/>
            <a:ext cx="2175300" cy="489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163" name="Google Shape;163;p33"/>
          <p:cNvCxnSpPr/>
          <p:nvPr/>
        </p:nvCxnSpPr>
        <p:spPr>
          <a:xfrm>
            <a:off x="8430763"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64" name="Shape 164"/>
        <p:cNvGrpSpPr/>
        <p:nvPr/>
      </p:nvGrpSpPr>
      <p:grpSpPr>
        <a:xfrm>
          <a:off x="0" y="0"/>
          <a:ext cx="0" cy="0"/>
          <a:chOff x="0" y="0"/>
          <a:chExt cx="0" cy="0"/>
        </a:xfrm>
      </p:grpSpPr>
      <p:pic>
        <p:nvPicPr>
          <p:cNvPr id="165" name="Google Shape;165;p34"/>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166" name="Google Shape;166;p34"/>
          <p:cNvSpPr txBox="1"/>
          <p:nvPr>
            <p:ph idx="1" type="subTitle"/>
          </p:nvPr>
        </p:nvSpPr>
        <p:spPr>
          <a:xfrm>
            <a:off x="713225" y="3167950"/>
            <a:ext cx="1808100" cy="1066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67" name="Google Shape;167;p34"/>
          <p:cNvSpPr txBox="1"/>
          <p:nvPr>
            <p:ph idx="2" type="subTitle"/>
          </p:nvPr>
        </p:nvSpPr>
        <p:spPr>
          <a:xfrm>
            <a:off x="2830172" y="3167950"/>
            <a:ext cx="1808100" cy="1066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68" name="Google Shape;168;p34"/>
          <p:cNvSpPr txBox="1"/>
          <p:nvPr>
            <p:ph idx="3" type="subTitle"/>
          </p:nvPr>
        </p:nvSpPr>
        <p:spPr>
          <a:xfrm>
            <a:off x="4947124" y="3167950"/>
            <a:ext cx="1808100" cy="1066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69" name="Google Shape;169;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0" name="Google Shape;170;p34"/>
          <p:cNvSpPr txBox="1"/>
          <p:nvPr>
            <p:ph idx="4" type="subTitle"/>
          </p:nvPr>
        </p:nvSpPr>
        <p:spPr>
          <a:xfrm>
            <a:off x="713225" y="2779850"/>
            <a:ext cx="1808100" cy="471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71" name="Google Shape;171;p34"/>
          <p:cNvSpPr txBox="1"/>
          <p:nvPr>
            <p:ph idx="5" type="subTitle"/>
          </p:nvPr>
        </p:nvSpPr>
        <p:spPr>
          <a:xfrm>
            <a:off x="2830172" y="2779850"/>
            <a:ext cx="1808100" cy="471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72" name="Google Shape;172;p34"/>
          <p:cNvSpPr txBox="1"/>
          <p:nvPr>
            <p:ph idx="6" type="subTitle"/>
          </p:nvPr>
        </p:nvSpPr>
        <p:spPr>
          <a:xfrm>
            <a:off x="4947124" y="2779850"/>
            <a:ext cx="1808100" cy="471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73" name="Shape 173"/>
        <p:cNvGrpSpPr/>
        <p:nvPr/>
      </p:nvGrpSpPr>
      <p:grpSpPr>
        <a:xfrm>
          <a:off x="0" y="0"/>
          <a:ext cx="0" cy="0"/>
          <a:chOff x="0" y="0"/>
          <a:chExt cx="0" cy="0"/>
        </a:xfrm>
      </p:grpSpPr>
      <p:pic>
        <p:nvPicPr>
          <p:cNvPr id="174" name="Google Shape;174;p35"/>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175" name="Google Shape;175;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6" name="Google Shape;176;p35"/>
          <p:cNvSpPr txBox="1"/>
          <p:nvPr>
            <p:ph idx="1" type="subTitle"/>
          </p:nvPr>
        </p:nvSpPr>
        <p:spPr>
          <a:xfrm>
            <a:off x="1402448" y="2002842"/>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77" name="Google Shape;177;p35"/>
          <p:cNvSpPr txBox="1"/>
          <p:nvPr>
            <p:ph idx="2" type="subTitle"/>
          </p:nvPr>
        </p:nvSpPr>
        <p:spPr>
          <a:xfrm>
            <a:off x="4553748" y="2002842"/>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78" name="Google Shape;178;p35"/>
          <p:cNvSpPr txBox="1"/>
          <p:nvPr>
            <p:ph idx="3" type="subTitle"/>
          </p:nvPr>
        </p:nvSpPr>
        <p:spPr>
          <a:xfrm>
            <a:off x="1402448" y="3436242"/>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79" name="Google Shape;179;p35"/>
          <p:cNvSpPr txBox="1"/>
          <p:nvPr>
            <p:ph idx="4" type="subTitle"/>
          </p:nvPr>
        </p:nvSpPr>
        <p:spPr>
          <a:xfrm>
            <a:off x="4553748" y="3436242"/>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80" name="Google Shape;180;p35"/>
          <p:cNvSpPr txBox="1"/>
          <p:nvPr>
            <p:ph idx="5" type="subTitle"/>
          </p:nvPr>
        </p:nvSpPr>
        <p:spPr>
          <a:xfrm>
            <a:off x="1402450" y="1670300"/>
            <a:ext cx="1978200" cy="508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81" name="Google Shape;181;p35"/>
          <p:cNvSpPr txBox="1"/>
          <p:nvPr>
            <p:ph idx="6" type="subTitle"/>
          </p:nvPr>
        </p:nvSpPr>
        <p:spPr>
          <a:xfrm>
            <a:off x="4553746" y="1670300"/>
            <a:ext cx="1978200" cy="508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82" name="Google Shape;182;p35"/>
          <p:cNvSpPr txBox="1"/>
          <p:nvPr>
            <p:ph idx="7" type="subTitle"/>
          </p:nvPr>
        </p:nvSpPr>
        <p:spPr>
          <a:xfrm>
            <a:off x="1402450" y="3103650"/>
            <a:ext cx="1978200" cy="508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83" name="Google Shape;183;p35"/>
          <p:cNvSpPr txBox="1"/>
          <p:nvPr>
            <p:ph idx="8" type="subTitle"/>
          </p:nvPr>
        </p:nvSpPr>
        <p:spPr>
          <a:xfrm>
            <a:off x="4553746" y="3103650"/>
            <a:ext cx="1978200" cy="508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184" name="Google Shape;184;p35"/>
          <p:cNvCxnSpPr/>
          <p:nvPr/>
        </p:nvCxnSpPr>
        <p:spPr>
          <a:xfrm>
            <a:off x="8430782"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85" name="Shape 185"/>
        <p:cNvGrpSpPr/>
        <p:nvPr/>
      </p:nvGrpSpPr>
      <p:grpSpPr>
        <a:xfrm>
          <a:off x="0" y="0"/>
          <a:ext cx="0" cy="0"/>
          <a:chOff x="0" y="0"/>
          <a:chExt cx="0" cy="0"/>
        </a:xfrm>
      </p:grpSpPr>
      <p:pic>
        <p:nvPicPr>
          <p:cNvPr id="186" name="Google Shape;186;p36"/>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187" name="Google Shape;187;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8" name="Google Shape;188;p36"/>
          <p:cNvSpPr txBox="1"/>
          <p:nvPr>
            <p:ph idx="1" type="subTitle"/>
          </p:nvPr>
        </p:nvSpPr>
        <p:spPr>
          <a:xfrm>
            <a:off x="720000" y="19189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89" name="Google Shape;189;p36"/>
          <p:cNvSpPr txBox="1"/>
          <p:nvPr>
            <p:ph idx="2" type="subTitle"/>
          </p:nvPr>
        </p:nvSpPr>
        <p:spPr>
          <a:xfrm>
            <a:off x="2969172" y="19189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90" name="Google Shape;190;p36"/>
          <p:cNvSpPr txBox="1"/>
          <p:nvPr>
            <p:ph idx="3" type="subTitle"/>
          </p:nvPr>
        </p:nvSpPr>
        <p:spPr>
          <a:xfrm>
            <a:off x="720000" y="34285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91" name="Google Shape;191;p36"/>
          <p:cNvSpPr txBox="1"/>
          <p:nvPr>
            <p:ph idx="4" type="subTitle"/>
          </p:nvPr>
        </p:nvSpPr>
        <p:spPr>
          <a:xfrm>
            <a:off x="2969172" y="34285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92" name="Google Shape;192;p36"/>
          <p:cNvSpPr txBox="1"/>
          <p:nvPr>
            <p:ph idx="5" type="subTitle"/>
          </p:nvPr>
        </p:nvSpPr>
        <p:spPr>
          <a:xfrm>
            <a:off x="5218350" y="19189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93" name="Google Shape;193;p36"/>
          <p:cNvSpPr txBox="1"/>
          <p:nvPr>
            <p:ph idx="6" type="subTitle"/>
          </p:nvPr>
        </p:nvSpPr>
        <p:spPr>
          <a:xfrm>
            <a:off x="5218350" y="34285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94" name="Google Shape;194;p36"/>
          <p:cNvSpPr txBox="1"/>
          <p:nvPr>
            <p:ph idx="7" type="subTitle"/>
          </p:nvPr>
        </p:nvSpPr>
        <p:spPr>
          <a:xfrm>
            <a:off x="720000" y="1601951"/>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95" name="Google Shape;195;p36"/>
          <p:cNvSpPr txBox="1"/>
          <p:nvPr>
            <p:ph idx="8" type="subTitle"/>
          </p:nvPr>
        </p:nvSpPr>
        <p:spPr>
          <a:xfrm>
            <a:off x="2969172" y="1601951"/>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96" name="Google Shape;196;p36"/>
          <p:cNvSpPr txBox="1"/>
          <p:nvPr>
            <p:ph idx="9" type="subTitle"/>
          </p:nvPr>
        </p:nvSpPr>
        <p:spPr>
          <a:xfrm>
            <a:off x="720000" y="3111576"/>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97" name="Google Shape;197;p36"/>
          <p:cNvSpPr txBox="1"/>
          <p:nvPr>
            <p:ph idx="13" type="subTitle"/>
          </p:nvPr>
        </p:nvSpPr>
        <p:spPr>
          <a:xfrm>
            <a:off x="2969172" y="3111576"/>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98" name="Google Shape;198;p36"/>
          <p:cNvSpPr txBox="1"/>
          <p:nvPr>
            <p:ph idx="14" type="subTitle"/>
          </p:nvPr>
        </p:nvSpPr>
        <p:spPr>
          <a:xfrm>
            <a:off x="5218350" y="1601951"/>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99" name="Google Shape;199;p36"/>
          <p:cNvSpPr txBox="1"/>
          <p:nvPr>
            <p:ph idx="15" type="subTitle"/>
          </p:nvPr>
        </p:nvSpPr>
        <p:spPr>
          <a:xfrm>
            <a:off x="5218350" y="3111576"/>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200" name="Google Shape;200;p36"/>
          <p:cNvCxnSpPr/>
          <p:nvPr/>
        </p:nvCxnSpPr>
        <p:spPr>
          <a:xfrm>
            <a:off x="8430775"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bg>
      <p:bgPr>
        <a:solidFill>
          <a:schemeClr val="dk2"/>
        </a:solidFill>
      </p:bgPr>
    </p:bg>
    <p:spTree>
      <p:nvGrpSpPr>
        <p:cNvPr id="201" name="Shape 201"/>
        <p:cNvGrpSpPr/>
        <p:nvPr/>
      </p:nvGrpSpPr>
      <p:grpSpPr>
        <a:xfrm>
          <a:off x="0" y="0"/>
          <a:ext cx="0" cy="0"/>
          <a:chOff x="0" y="0"/>
          <a:chExt cx="0" cy="0"/>
        </a:xfrm>
      </p:grpSpPr>
      <p:pic>
        <p:nvPicPr>
          <p:cNvPr id="202" name="Google Shape;202;p37"/>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203" name="Google Shape;203;p37"/>
          <p:cNvSpPr txBox="1"/>
          <p:nvPr>
            <p:ph hasCustomPrompt="1" type="title"/>
          </p:nvPr>
        </p:nvSpPr>
        <p:spPr>
          <a:xfrm>
            <a:off x="713225" y="762350"/>
            <a:ext cx="41472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4" name="Google Shape;204;p37"/>
          <p:cNvSpPr txBox="1"/>
          <p:nvPr>
            <p:ph idx="1" type="subTitle"/>
          </p:nvPr>
        </p:nvSpPr>
        <p:spPr>
          <a:xfrm>
            <a:off x="713225" y="1379681"/>
            <a:ext cx="4147200" cy="404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2400"/>
              <a:buNone/>
              <a:defRPr sz="1600">
                <a:solidFill>
                  <a:schemeClr val="dk1"/>
                </a:solidFill>
              </a:defRPr>
            </a:lvl1pPr>
            <a:lvl2pPr lvl="1" rtl="0" algn="ctr">
              <a:lnSpc>
                <a:spcPct val="115000"/>
              </a:lnSpc>
              <a:spcBef>
                <a:spcPts val="0"/>
              </a:spcBef>
              <a:spcAft>
                <a:spcPts val="0"/>
              </a:spcAft>
              <a:buClr>
                <a:schemeClr val="dk1"/>
              </a:buClr>
              <a:buSzPts val="2100"/>
              <a:buNone/>
              <a:defRPr sz="2100">
                <a:solidFill>
                  <a:schemeClr val="dk1"/>
                </a:solidFill>
              </a:defRPr>
            </a:lvl2pPr>
            <a:lvl3pPr lvl="2" rtl="0" algn="ctr">
              <a:lnSpc>
                <a:spcPct val="115000"/>
              </a:lnSpc>
              <a:spcBef>
                <a:spcPts val="0"/>
              </a:spcBef>
              <a:spcAft>
                <a:spcPts val="0"/>
              </a:spcAft>
              <a:buClr>
                <a:schemeClr val="dk1"/>
              </a:buClr>
              <a:buSzPts val="2100"/>
              <a:buNone/>
              <a:defRPr sz="2100">
                <a:solidFill>
                  <a:schemeClr val="dk1"/>
                </a:solidFill>
              </a:defRPr>
            </a:lvl3pPr>
            <a:lvl4pPr lvl="3" rtl="0" algn="ctr">
              <a:lnSpc>
                <a:spcPct val="115000"/>
              </a:lnSpc>
              <a:spcBef>
                <a:spcPts val="0"/>
              </a:spcBef>
              <a:spcAft>
                <a:spcPts val="0"/>
              </a:spcAft>
              <a:buClr>
                <a:schemeClr val="dk1"/>
              </a:buClr>
              <a:buSzPts val="2100"/>
              <a:buNone/>
              <a:defRPr sz="2100">
                <a:solidFill>
                  <a:schemeClr val="dk1"/>
                </a:solidFill>
              </a:defRPr>
            </a:lvl4pPr>
            <a:lvl5pPr lvl="4" rtl="0" algn="ctr">
              <a:lnSpc>
                <a:spcPct val="115000"/>
              </a:lnSpc>
              <a:spcBef>
                <a:spcPts val="0"/>
              </a:spcBef>
              <a:spcAft>
                <a:spcPts val="0"/>
              </a:spcAft>
              <a:buClr>
                <a:schemeClr val="dk1"/>
              </a:buClr>
              <a:buSzPts val="2100"/>
              <a:buNone/>
              <a:defRPr sz="2100">
                <a:solidFill>
                  <a:schemeClr val="dk1"/>
                </a:solidFill>
              </a:defRPr>
            </a:lvl5pPr>
            <a:lvl6pPr lvl="5" rtl="0" algn="ctr">
              <a:lnSpc>
                <a:spcPct val="115000"/>
              </a:lnSpc>
              <a:spcBef>
                <a:spcPts val="0"/>
              </a:spcBef>
              <a:spcAft>
                <a:spcPts val="0"/>
              </a:spcAft>
              <a:buClr>
                <a:schemeClr val="dk1"/>
              </a:buClr>
              <a:buSzPts val="2100"/>
              <a:buNone/>
              <a:defRPr sz="2100">
                <a:solidFill>
                  <a:schemeClr val="dk1"/>
                </a:solidFill>
              </a:defRPr>
            </a:lvl6pPr>
            <a:lvl7pPr lvl="6" rtl="0" algn="ctr">
              <a:lnSpc>
                <a:spcPct val="115000"/>
              </a:lnSpc>
              <a:spcBef>
                <a:spcPts val="0"/>
              </a:spcBef>
              <a:spcAft>
                <a:spcPts val="0"/>
              </a:spcAft>
              <a:buClr>
                <a:schemeClr val="dk1"/>
              </a:buClr>
              <a:buSzPts val="2100"/>
              <a:buNone/>
              <a:defRPr sz="2100">
                <a:solidFill>
                  <a:schemeClr val="dk1"/>
                </a:solidFill>
              </a:defRPr>
            </a:lvl7pPr>
            <a:lvl8pPr lvl="7" rtl="0" algn="ctr">
              <a:lnSpc>
                <a:spcPct val="115000"/>
              </a:lnSpc>
              <a:spcBef>
                <a:spcPts val="0"/>
              </a:spcBef>
              <a:spcAft>
                <a:spcPts val="0"/>
              </a:spcAft>
              <a:buClr>
                <a:schemeClr val="dk1"/>
              </a:buClr>
              <a:buSzPts val="2100"/>
              <a:buNone/>
              <a:defRPr sz="2100">
                <a:solidFill>
                  <a:schemeClr val="dk1"/>
                </a:solidFill>
              </a:defRPr>
            </a:lvl8pPr>
            <a:lvl9pPr lvl="8" rtl="0" algn="ctr">
              <a:lnSpc>
                <a:spcPct val="115000"/>
              </a:lnSpc>
              <a:spcBef>
                <a:spcPts val="0"/>
              </a:spcBef>
              <a:spcAft>
                <a:spcPts val="0"/>
              </a:spcAft>
              <a:buClr>
                <a:schemeClr val="dk1"/>
              </a:buClr>
              <a:buSzPts val="2100"/>
              <a:buNone/>
              <a:defRPr sz="2100">
                <a:solidFill>
                  <a:schemeClr val="dk1"/>
                </a:solidFill>
              </a:defRPr>
            </a:lvl9pPr>
          </a:lstStyle>
          <a:p/>
        </p:txBody>
      </p:sp>
      <p:sp>
        <p:nvSpPr>
          <p:cNvPr id="205" name="Google Shape;205;p37"/>
          <p:cNvSpPr txBox="1"/>
          <p:nvPr>
            <p:ph hasCustomPrompt="1" idx="2" type="title"/>
          </p:nvPr>
        </p:nvSpPr>
        <p:spPr>
          <a:xfrm>
            <a:off x="713225" y="2060051"/>
            <a:ext cx="41472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6" name="Google Shape;206;p37"/>
          <p:cNvSpPr txBox="1"/>
          <p:nvPr>
            <p:ph idx="3" type="subTitle"/>
          </p:nvPr>
        </p:nvSpPr>
        <p:spPr>
          <a:xfrm>
            <a:off x="713225" y="2678358"/>
            <a:ext cx="4147200" cy="404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2400"/>
              <a:buNone/>
              <a:defRPr sz="1600">
                <a:solidFill>
                  <a:schemeClr val="dk1"/>
                </a:solidFill>
              </a:defRPr>
            </a:lvl1pPr>
            <a:lvl2pPr lvl="1" rtl="0" algn="ctr">
              <a:lnSpc>
                <a:spcPct val="115000"/>
              </a:lnSpc>
              <a:spcBef>
                <a:spcPts val="0"/>
              </a:spcBef>
              <a:spcAft>
                <a:spcPts val="0"/>
              </a:spcAft>
              <a:buClr>
                <a:schemeClr val="dk1"/>
              </a:buClr>
              <a:buSzPts val="2100"/>
              <a:buNone/>
              <a:defRPr sz="2100">
                <a:solidFill>
                  <a:schemeClr val="dk1"/>
                </a:solidFill>
              </a:defRPr>
            </a:lvl2pPr>
            <a:lvl3pPr lvl="2" rtl="0" algn="ctr">
              <a:lnSpc>
                <a:spcPct val="115000"/>
              </a:lnSpc>
              <a:spcBef>
                <a:spcPts val="0"/>
              </a:spcBef>
              <a:spcAft>
                <a:spcPts val="0"/>
              </a:spcAft>
              <a:buClr>
                <a:schemeClr val="dk1"/>
              </a:buClr>
              <a:buSzPts val="2100"/>
              <a:buNone/>
              <a:defRPr sz="2100">
                <a:solidFill>
                  <a:schemeClr val="dk1"/>
                </a:solidFill>
              </a:defRPr>
            </a:lvl3pPr>
            <a:lvl4pPr lvl="3" rtl="0" algn="ctr">
              <a:lnSpc>
                <a:spcPct val="115000"/>
              </a:lnSpc>
              <a:spcBef>
                <a:spcPts val="0"/>
              </a:spcBef>
              <a:spcAft>
                <a:spcPts val="0"/>
              </a:spcAft>
              <a:buClr>
                <a:schemeClr val="dk1"/>
              </a:buClr>
              <a:buSzPts val="2100"/>
              <a:buNone/>
              <a:defRPr sz="2100">
                <a:solidFill>
                  <a:schemeClr val="dk1"/>
                </a:solidFill>
              </a:defRPr>
            </a:lvl4pPr>
            <a:lvl5pPr lvl="4" rtl="0" algn="ctr">
              <a:lnSpc>
                <a:spcPct val="115000"/>
              </a:lnSpc>
              <a:spcBef>
                <a:spcPts val="0"/>
              </a:spcBef>
              <a:spcAft>
                <a:spcPts val="0"/>
              </a:spcAft>
              <a:buClr>
                <a:schemeClr val="dk1"/>
              </a:buClr>
              <a:buSzPts val="2100"/>
              <a:buNone/>
              <a:defRPr sz="2100">
                <a:solidFill>
                  <a:schemeClr val="dk1"/>
                </a:solidFill>
              </a:defRPr>
            </a:lvl5pPr>
            <a:lvl6pPr lvl="5" rtl="0" algn="ctr">
              <a:lnSpc>
                <a:spcPct val="115000"/>
              </a:lnSpc>
              <a:spcBef>
                <a:spcPts val="0"/>
              </a:spcBef>
              <a:spcAft>
                <a:spcPts val="0"/>
              </a:spcAft>
              <a:buClr>
                <a:schemeClr val="dk1"/>
              </a:buClr>
              <a:buSzPts val="2100"/>
              <a:buNone/>
              <a:defRPr sz="2100">
                <a:solidFill>
                  <a:schemeClr val="dk1"/>
                </a:solidFill>
              </a:defRPr>
            </a:lvl6pPr>
            <a:lvl7pPr lvl="6" rtl="0" algn="ctr">
              <a:lnSpc>
                <a:spcPct val="115000"/>
              </a:lnSpc>
              <a:spcBef>
                <a:spcPts val="0"/>
              </a:spcBef>
              <a:spcAft>
                <a:spcPts val="0"/>
              </a:spcAft>
              <a:buClr>
                <a:schemeClr val="dk1"/>
              </a:buClr>
              <a:buSzPts val="2100"/>
              <a:buNone/>
              <a:defRPr sz="2100">
                <a:solidFill>
                  <a:schemeClr val="dk1"/>
                </a:solidFill>
              </a:defRPr>
            </a:lvl7pPr>
            <a:lvl8pPr lvl="7" rtl="0" algn="ctr">
              <a:lnSpc>
                <a:spcPct val="115000"/>
              </a:lnSpc>
              <a:spcBef>
                <a:spcPts val="0"/>
              </a:spcBef>
              <a:spcAft>
                <a:spcPts val="0"/>
              </a:spcAft>
              <a:buClr>
                <a:schemeClr val="dk1"/>
              </a:buClr>
              <a:buSzPts val="2100"/>
              <a:buNone/>
              <a:defRPr sz="2100">
                <a:solidFill>
                  <a:schemeClr val="dk1"/>
                </a:solidFill>
              </a:defRPr>
            </a:lvl8pPr>
            <a:lvl9pPr lvl="8" rtl="0" algn="ctr">
              <a:lnSpc>
                <a:spcPct val="115000"/>
              </a:lnSpc>
              <a:spcBef>
                <a:spcPts val="0"/>
              </a:spcBef>
              <a:spcAft>
                <a:spcPts val="0"/>
              </a:spcAft>
              <a:buClr>
                <a:schemeClr val="dk1"/>
              </a:buClr>
              <a:buSzPts val="2100"/>
              <a:buNone/>
              <a:defRPr sz="2100">
                <a:solidFill>
                  <a:schemeClr val="dk1"/>
                </a:solidFill>
              </a:defRPr>
            </a:lvl9pPr>
          </a:lstStyle>
          <a:p/>
        </p:txBody>
      </p:sp>
      <p:sp>
        <p:nvSpPr>
          <p:cNvPr id="207" name="Google Shape;207;p37"/>
          <p:cNvSpPr txBox="1"/>
          <p:nvPr>
            <p:ph hasCustomPrompt="1" idx="4" type="title"/>
          </p:nvPr>
        </p:nvSpPr>
        <p:spPr>
          <a:xfrm>
            <a:off x="713225" y="3357753"/>
            <a:ext cx="41472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8" name="Google Shape;208;p37"/>
          <p:cNvSpPr txBox="1"/>
          <p:nvPr>
            <p:ph idx="5" type="subTitle"/>
          </p:nvPr>
        </p:nvSpPr>
        <p:spPr>
          <a:xfrm>
            <a:off x="713225" y="3977052"/>
            <a:ext cx="4147200" cy="404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2400"/>
              <a:buNone/>
              <a:defRPr sz="1600">
                <a:solidFill>
                  <a:schemeClr val="dk1"/>
                </a:solidFill>
              </a:defRPr>
            </a:lvl1pPr>
            <a:lvl2pPr lvl="1" rtl="0" algn="ctr">
              <a:lnSpc>
                <a:spcPct val="115000"/>
              </a:lnSpc>
              <a:spcBef>
                <a:spcPts val="0"/>
              </a:spcBef>
              <a:spcAft>
                <a:spcPts val="0"/>
              </a:spcAft>
              <a:buClr>
                <a:schemeClr val="dk1"/>
              </a:buClr>
              <a:buSzPts val="2100"/>
              <a:buNone/>
              <a:defRPr sz="2100">
                <a:solidFill>
                  <a:schemeClr val="dk1"/>
                </a:solidFill>
              </a:defRPr>
            </a:lvl2pPr>
            <a:lvl3pPr lvl="2" rtl="0" algn="ctr">
              <a:lnSpc>
                <a:spcPct val="115000"/>
              </a:lnSpc>
              <a:spcBef>
                <a:spcPts val="0"/>
              </a:spcBef>
              <a:spcAft>
                <a:spcPts val="0"/>
              </a:spcAft>
              <a:buClr>
                <a:schemeClr val="dk1"/>
              </a:buClr>
              <a:buSzPts val="2100"/>
              <a:buNone/>
              <a:defRPr sz="2100">
                <a:solidFill>
                  <a:schemeClr val="dk1"/>
                </a:solidFill>
              </a:defRPr>
            </a:lvl3pPr>
            <a:lvl4pPr lvl="3" rtl="0" algn="ctr">
              <a:lnSpc>
                <a:spcPct val="115000"/>
              </a:lnSpc>
              <a:spcBef>
                <a:spcPts val="0"/>
              </a:spcBef>
              <a:spcAft>
                <a:spcPts val="0"/>
              </a:spcAft>
              <a:buClr>
                <a:schemeClr val="dk1"/>
              </a:buClr>
              <a:buSzPts val="2100"/>
              <a:buNone/>
              <a:defRPr sz="2100">
                <a:solidFill>
                  <a:schemeClr val="dk1"/>
                </a:solidFill>
              </a:defRPr>
            </a:lvl4pPr>
            <a:lvl5pPr lvl="4" rtl="0" algn="ctr">
              <a:lnSpc>
                <a:spcPct val="115000"/>
              </a:lnSpc>
              <a:spcBef>
                <a:spcPts val="0"/>
              </a:spcBef>
              <a:spcAft>
                <a:spcPts val="0"/>
              </a:spcAft>
              <a:buClr>
                <a:schemeClr val="dk1"/>
              </a:buClr>
              <a:buSzPts val="2100"/>
              <a:buNone/>
              <a:defRPr sz="2100">
                <a:solidFill>
                  <a:schemeClr val="dk1"/>
                </a:solidFill>
              </a:defRPr>
            </a:lvl5pPr>
            <a:lvl6pPr lvl="5" rtl="0" algn="ctr">
              <a:lnSpc>
                <a:spcPct val="115000"/>
              </a:lnSpc>
              <a:spcBef>
                <a:spcPts val="0"/>
              </a:spcBef>
              <a:spcAft>
                <a:spcPts val="0"/>
              </a:spcAft>
              <a:buClr>
                <a:schemeClr val="dk1"/>
              </a:buClr>
              <a:buSzPts val="2100"/>
              <a:buNone/>
              <a:defRPr sz="2100">
                <a:solidFill>
                  <a:schemeClr val="dk1"/>
                </a:solidFill>
              </a:defRPr>
            </a:lvl6pPr>
            <a:lvl7pPr lvl="6" rtl="0" algn="ctr">
              <a:lnSpc>
                <a:spcPct val="115000"/>
              </a:lnSpc>
              <a:spcBef>
                <a:spcPts val="0"/>
              </a:spcBef>
              <a:spcAft>
                <a:spcPts val="0"/>
              </a:spcAft>
              <a:buClr>
                <a:schemeClr val="dk1"/>
              </a:buClr>
              <a:buSzPts val="2100"/>
              <a:buNone/>
              <a:defRPr sz="2100">
                <a:solidFill>
                  <a:schemeClr val="dk1"/>
                </a:solidFill>
              </a:defRPr>
            </a:lvl7pPr>
            <a:lvl8pPr lvl="7" rtl="0" algn="ctr">
              <a:lnSpc>
                <a:spcPct val="115000"/>
              </a:lnSpc>
              <a:spcBef>
                <a:spcPts val="0"/>
              </a:spcBef>
              <a:spcAft>
                <a:spcPts val="0"/>
              </a:spcAft>
              <a:buClr>
                <a:schemeClr val="dk1"/>
              </a:buClr>
              <a:buSzPts val="2100"/>
              <a:buNone/>
              <a:defRPr sz="2100">
                <a:solidFill>
                  <a:schemeClr val="dk1"/>
                </a:solidFill>
              </a:defRPr>
            </a:lvl8pPr>
            <a:lvl9pPr lvl="8" rtl="0" algn="ctr">
              <a:lnSpc>
                <a:spcPct val="115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solidFill>
          <a:schemeClr val="dk2"/>
        </a:solidFill>
      </p:bgPr>
    </p:bg>
    <p:spTree>
      <p:nvGrpSpPr>
        <p:cNvPr id="209" name="Shape 209"/>
        <p:cNvGrpSpPr/>
        <p:nvPr/>
      </p:nvGrpSpPr>
      <p:grpSpPr>
        <a:xfrm>
          <a:off x="0" y="0"/>
          <a:ext cx="0" cy="0"/>
          <a:chOff x="0" y="0"/>
          <a:chExt cx="0" cy="0"/>
        </a:xfrm>
      </p:grpSpPr>
      <p:pic>
        <p:nvPicPr>
          <p:cNvPr id="210" name="Google Shape;210;p38"/>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211" name="Google Shape;211;p38"/>
          <p:cNvSpPr txBox="1"/>
          <p:nvPr>
            <p:ph type="title"/>
          </p:nvPr>
        </p:nvSpPr>
        <p:spPr>
          <a:xfrm>
            <a:off x="713275" y="539500"/>
            <a:ext cx="44481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7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2" name="Google Shape;212;p38"/>
          <p:cNvSpPr txBox="1"/>
          <p:nvPr>
            <p:ph idx="1" type="subTitle"/>
          </p:nvPr>
        </p:nvSpPr>
        <p:spPr>
          <a:xfrm>
            <a:off x="713275" y="1598205"/>
            <a:ext cx="4448100" cy="110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3" name="Google Shape;213;p38"/>
          <p:cNvSpPr txBox="1"/>
          <p:nvPr/>
        </p:nvSpPr>
        <p:spPr>
          <a:xfrm>
            <a:off x="713225" y="3545150"/>
            <a:ext cx="4945800" cy="55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200">
                <a:solidFill>
                  <a:schemeClr val="dk1"/>
                </a:solidFill>
                <a:latin typeface="Archivo"/>
                <a:ea typeface="Archivo"/>
                <a:cs typeface="Archivo"/>
                <a:sym typeface="Archivo"/>
              </a:rPr>
              <a:t>CREDITS: This presentation template was created by </a:t>
            </a:r>
            <a:r>
              <a:rPr b="1" lang="en" sz="1200" u="sng">
                <a:solidFill>
                  <a:schemeClr val="dk1"/>
                </a:solidFill>
                <a:latin typeface="Archivo"/>
                <a:ea typeface="Archivo"/>
                <a:cs typeface="Archivo"/>
                <a:sym typeface="Archivo"/>
                <a:hlinkClick r:id="rId3">
                  <a:extLst>
                    <a:ext uri="{A12FA001-AC4F-418D-AE19-62706E023703}">
                      <ahyp:hlinkClr val="tx"/>
                    </a:ext>
                  </a:extLst>
                </a:hlinkClick>
              </a:rPr>
              <a:t>Slidesgo</a:t>
            </a:r>
            <a:r>
              <a:rPr b="1" lang="en" sz="1200">
                <a:solidFill>
                  <a:schemeClr val="dk1"/>
                </a:solidFill>
                <a:latin typeface="Archivo"/>
                <a:ea typeface="Archivo"/>
                <a:cs typeface="Archivo"/>
                <a:sym typeface="Archivo"/>
              </a:rPr>
              <a:t>,</a:t>
            </a:r>
            <a:r>
              <a:rPr lang="en" sz="1200">
                <a:solidFill>
                  <a:schemeClr val="dk1"/>
                </a:solidFill>
                <a:latin typeface="Archivo"/>
                <a:ea typeface="Archivo"/>
                <a:cs typeface="Archivo"/>
                <a:sym typeface="Archivo"/>
              </a:rPr>
              <a:t> and includes icons by </a:t>
            </a:r>
            <a:r>
              <a:rPr b="1" lang="en" sz="1200" u="sng">
                <a:solidFill>
                  <a:schemeClr val="dk1"/>
                </a:solidFill>
                <a:latin typeface="Archivo"/>
                <a:ea typeface="Archivo"/>
                <a:cs typeface="Archivo"/>
                <a:sym typeface="Archivo"/>
                <a:hlinkClick r:id="rId4">
                  <a:extLst>
                    <a:ext uri="{A12FA001-AC4F-418D-AE19-62706E023703}">
                      <ahyp:hlinkClr val="tx"/>
                    </a:ext>
                  </a:extLst>
                </a:hlinkClick>
              </a:rPr>
              <a:t>Flaticon</a:t>
            </a:r>
            <a:r>
              <a:rPr lang="en" sz="1200">
                <a:solidFill>
                  <a:schemeClr val="dk1"/>
                </a:solidFill>
                <a:latin typeface="Archivo"/>
                <a:ea typeface="Archivo"/>
                <a:cs typeface="Archivo"/>
                <a:sym typeface="Archivo"/>
              </a:rPr>
              <a:t>, and infographics &amp; images by </a:t>
            </a:r>
            <a:r>
              <a:rPr b="1" lang="en" sz="1200" u="sng">
                <a:solidFill>
                  <a:schemeClr val="dk1"/>
                </a:solidFill>
                <a:latin typeface="Archivo"/>
                <a:ea typeface="Archivo"/>
                <a:cs typeface="Archivo"/>
                <a:sym typeface="Archivo"/>
                <a:hlinkClick r:id="rId5">
                  <a:extLst>
                    <a:ext uri="{A12FA001-AC4F-418D-AE19-62706E023703}">
                      <ahyp:hlinkClr val="tx"/>
                    </a:ext>
                  </a:extLst>
                </a:hlinkClick>
              </a:rPr>
              <a:t>Freepik</a:t>
            </a:r>
            <a:r>
              <a:rPr b="1" lang="en" sz="1200" u="sng">
                <a:solidFill>
                  <a:schemeClr val="dk1"/>
                </a:solidFill>
                <a:latin typeface="Archivo"/>
                <a:ea typeface="Archivo"/>
                <a:cs typeface="Archivo"/>
                <a:sym typeface="Archivo"/>
              </a:rPr>
              <a:t> </a:t>
            </a:r>
            <a:endParaRPr b="1" sz="1200" u="sng">
              <a:solidFill>
                <a:schemeClr val="dk1"/>
              </a:solidFill>
              <a:latin typeface="Archivo"/>
              <a:ea typeface="Archivo"/>
              <a:cs typeface="Archivo"/>
              <a:sym typeface="Archivo"/>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14" name="Shape 214"/>
        <p:cNvGrpSpPr/>
        <p:nvPr/>
      </p:nvGrpSpPr>
      <p:grpSpPr>
        <a:xfrm>
          <a:off x="0" y="0"/>
          <a:ext cx="0" cy="0"/>
          <a:chOff x="0" y="0"/>
          <a:chExt cx="0" cy="0"/>
        </a:xfrm>
      </p:grpSpPr>
      <p:pic>
        <p:nvPicPr>
          <p:cNvPr id="215" name="Google Shape;215;p39"/>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grpSp>
        <p:nvGrpSpPr>
          <p:cNvPr id="216" name="Google Shape;216;p39"/>
          <p:cNvGrpSpPr/>
          <p:nvPr/>
        </p:nvGrpSpPr>
        <p:grpSpPr>
          <a:xfrm>
            <a:off x="8430775" y="-34800"/>
            <a:ext cx="298450" cy="5213100"/>
            <a:chOff x="8430775" y="-34800"/>
            <a:chExt cx="298450" cy="5213100"/>
          </a:xfrm>
        </p:grpSpPr>
        <p:cxnSp>
          <p:nvCxnSpPr>
            <p:cNvPr id="217" name="Google Shape;217;p39"/>
            <p:cNvCxnSpPr/>
            <p:nvPr/>
          </p:nvCxnSpPr>
          <p:spPr>
            <a:xfrm>
              <a:off x="8430775" y="-34800"/>
              <a:ext cx="0" cy="5213100"/>
            </a:xfrm>
            <a:prstGeom prst="straightConnector1">
              <a:avLst/>
            </a:prstGeom>
            <a:noFill/>
            <a:ln cap="flat" cmpd="sng" w="76200">
              <a:solidFill>
                <a:schemeClr val="dk2"/>
              </a:solidFill>
              <a:prstDash val="solid"/>
              <a:round/>
              <a:headEnd len="med" w="med" type="none"/>
              <a:tailEnd len="med" w="med" type="none"/>
            </a:ln>
          </p:spPr>
        </p:cxnSp>
        <p:cxnSp>
          <p:nvCxnSpPr>
            <p:cNvPr id="218" name="Google Shape;218;p39"/>
            <p:cNvCxnSpPr/>
            <p:nvPr/>
          </p:nvCxnSpPr>
          <p:spPr>
            <a:xfrm>
              <a:off x="8729225" y="-34800"/>
              <a:ext cx="0" cy="52131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
    <p:spTree>
      <p:nvGrpSpPr>
        <p:cNvPr id="219" name="Shape 219"/>
        <p:cNvGrpSpPr/>
        <p:nvPr/>
      </p:nvGrpSpPr>
      <p:grpSpPr>
        <a:xfrm>
          <a:off x="0" y="0"/>
          <a:ext cx="0" cy="0"/>
          <a:chOff x="0" y="0"/>
          <a:chExt cx="0" cy="0"/>
        </a:xfrm>
      </p:grpSpPr>
      <p:pic>
        <p:nvPicPr>
          <p:cNvPr id="220" name="Google Shape;220;p40"/>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grpSp>
        <p:nvGrpSpPr>
          <p:cNvPr id="221" name="Google Shape;221;p40"/>
          <p:cNvGrpSpPr/>
          <p:nvPr/>
        </p:nvGrpSpPr>
        <p:grpSpPr>
          <a:xfrm>
            <a:off x="8430775" y="-34800"/>
            <a:ext cx="393375" cy="5213100"/>
            <a:chOff x="7758100" y="-34800"/>
            <a:chExt cx="393375" cy="5213100"/>
          </a:xfrm>
        </p:grpSpPr>
        <p:cxnSp>
          <p:nvCxnSpPr>
            <p:cNvPr id="222" name="Google Shape;222;p40"/>
            <p:cNvCxnSpPr/>
            <p:nvPr/>
          </p:nvCxnSpPr>
          <p:spPr>
            <a:xfrm>
              <a:off x="7758100" y="-34800"/>
              <a:ext cx="0" cy="5213100"/>
            </a:xfrm>
            <a:prstGeom prst="straightConnector1">
              <a:avLst/>
            </a:prstGeom>
            <a:noFill/>
            <a:ln cap="flat" cmpd="sng" w="76200">
              <a:solidFill>
                <a:schemeClr val="dk2"/>
              </a:solidFill>
              <a:prstDash val="solid"/>
              <a:round/>
              <a:headEnd len="med" w="med" type="none"/>
              <a:tailEnd len="med" w="med" type="none"/>
            </a:ln>
          </p:spPr>
        </p:cxnSp>
        <p:cxnSp>
          <p:nvCxnSpPr>
            <p:cNvPr id="223" name="Google Shape;223;p40"/>
            <p:cNvCxnSpPr/>
            <p:nvPr/>
          </p:nvCxnSpPr>
          <p:spPr>
            <a:xfrm>
              <a:off x="8151475" y="-34800"/>
              <a:ext cx="0" cy="52131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7" name="Shape 227"/>
        <p:cNvGrpSpPr/>
        <p:nvPr/>
      </p:nvGrpSpPr>
      <p:grpSpPr>
        <a:xfrm>
          <a:off x="0" y="0"/>
          <a:ext cx="0" cy="0"/>
          <a:chOff x="0" y="0"/>
          <a:chExt cx="0" cy="0"/>
        </a:xfrm>
      </p:grpSpPr>
      <p:pic>
        <p:nvPicPr>
          <p:cNvPr id="228" name="Google Shape;228;p42"/>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229" name="Google Shape;229;p42"/>
          <p:cNvSpPr txBox="1"/>
          <p:nvPr>
            <p:ph type="ctrTitle"/>
          </p:nvPr>
        </p:nvSpPr>
        <p:spPr>
          <a:xfrm>
            <a:off x="713225" y="864403"/>
            <a:ext cx="4777500" cy="28749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91919"/>
              </a:buClr>
              <a:buSzPts val="5200"/>
              <a:buNone/>
              <a:defRPr sz="6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230" name="Google Shape;230;p42"/>
          <p:cNvSpPr txBox="1"/>
          <p:nvPr>
            <p:ph idx="1" type="subTitle"/>
          </p:nvPr>
        </p:nvSpPr>
        <p:spPr>
          <a:xfrm>
            <a:off x="713225" y="3803297"/>
            <a:ext cx="4777500" cy="475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600"/>
            </a:lvl1pPr>
            <a:lvl2pPr lvl="1" rtl="0" algn="ctr">
              <a:lnSpc>
                <a:spcPct val="115000"/>
              </a:lnSpc>
              <a:spcBef>
                <a:spcPts val="0"/>
              </a:spcBef>
              <a:spcAft>
                <a:spcPts val="0"/>
              </a:spcAft>
              <a:buSzPts val="1800"/>
              <a:buNone/>
              <a:defRPr sz="1800"/>
            </a:lvl2pPr>
            <a:lvl3pPr lvl="2" rtl="0" algn="ctr">
              <a:lnSpc>
                <a:spcPct val="115000"/>
              </a:lnSpc>
              <a:spcBef>
                <a:spcPts val="0"/>
              </a:spcBef>
              <a:spcAft>
                <a:spcPts val="0"/>
              </a:spcAft>
              <a:buSzPts val="1800"/>
              <a:buNone/>
              <a:defRPr sz="1800"/>
            </a:lvl3pPr>
            <a:lvl4pPr lvl="3" rtl="0" algn="ctr">
              <a:lnSpc>
                <a:spcPct val="115000"/>
              </a:lnSpc>
              <a:spcBef>
                <a:spcPts val="0"/>
              </a:spcBef>
              <a:spcAft>
                <a:spcPts val="0"/>
              </a:spcAft>
              <a:buSzPts val="1800"/>
              <a:buNone/>
              <a:defRPr sz="1800"/>
            </a:lvl4pPr>
            <a:lvl5pPr lvl="4" rtl="0" algn="ctr">
              <a:lnSpc>
                <a:spcPct val="115000"/>
              </a:lnSpc>
              <a:spcBef>
                <a:spcPts val="0"/>
              </a:spcBef>
              <a:spcAft>
                <a:spcPts val="0"/>
              </a:spcAft>
              <a:buSzPts val="1800"/>
              <a:buNone/>
              <a:defRPr sz="1800"/>
            </a:lvl5pPr>
            <a:lvl6pPr lvl="5" rtl="0" algn="ctr">
              <a:lnSpc>
                <a:spcPct val="115000"/>
              </a:lnSpc>
              <a:spcBef>
                <a:spcPts val="0"/>
              </a:spcBef>
              <a:spcAft>
                <a:spcPts val="0"/>
              </a:spcAft>
              <a:buSzPts val="1800"/>
              <a:buNone/>
              <a:defRPr sz="1800"/>
            </a:lvl6pPr>
            <a:lvl7pPr lvl="6" rtl="0" algn="ctr">
              <a:lnSpc>
                <a:spcPct val="115000"/>
              </a:lnSpc>
              <a:spcBef>
                <a:spcPts val="0"/>
              </a:spcBef>
              <a:spcAft>
                <a:spcPts val="0"/>
              </a:spcAft>
              <a:buSzPts val="1800"/>
              <a:buNone/>
              <a:defRPr sz="1800"/>
            </a:lvl7pPr>
            <a:lvl8pPr lvl="7" rtl="0" algn="ctr">
              <a:lnSpc>
                <a:spcPct val="115000"/>
              </a:lnSpc>
              <a:spcBef>
                <a:spcPts val="0"/>
              </a:spcBef>
              <a:spcAft>
                <a:spcPts val="0"/>
              </a:spcAft>
              <a:buSzPts val="1800"/>
              <a:buNone/>
              <a:defRPr sz="1800"/>
            </a:lvl8pPr>
            <a:lvl9pPr lvl="8" rtl="0" algn="ctr">
              <a:lnSpc>
                <a:spcPct val="115000"/>
              </a:lnSpc>
              <a:spcBef>
                <a:spcPts val="0"/>
              </a:spcBef>
              <a:spcAft>
                <a:spcPts val="0"/>
              </a:spcAft>
              <a:buSzPts val="1800"/>
              <a:buNone/>
              <a:defRPr sz="1800"/>
            </a:lvl9pPr>
          </a:lstStyle>
          <a:p/>
        </p:txBody>
      </p:sp>
      <p:cxnSp>
        <p:nvCxnSpPr>
          <p:cNvPr id="231" name="Google Shape;231;p42"/>
          <p:cNvCxnSpPr/>
          <p:nvPr/>
        </p:nvCxnSpPr>
        <p:spPr>
          <a:xfrm>
            <a:off x="8430775"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232" name="Shape 232"/>
        <p:cNvGrpSpPr/>
        <p:nvPr/>
      </p:nvGrpSpPr>
      <p:grpSpPr>
        <a:xfrm>
          <a:off x="0" y="0"/>
          <a:ext cx="0" cy="0"/>
          <a:chOff x="0" y="0"/>
          <a:chExt cx="0" cy="0"/>
        </a:xfrm>
      </p:grpSpPr>
      <p:pic>
        <p:nvPicPr>
          <p:cNvPr id="233" name="Google Shape;233;p43"/>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234" name="Google Shape;234;p43"/>
          <p:cNvSpPr txBox="1"/>
          <p:nvPr>
            <p:ph type="title"/>
          </p:nvPr>
        </p:nvSpPr>
        <p:spPr>
          <a:xfrm>
            <a:off x="713225" y="2558413"/>
            <a:ext cx="4701900" cy="1119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5" name="Google Shape;235;p43"/>
          <p:cNvSpPr txBox="1"/>
          <p:nvPr>
            <p:ph hasCustomPrompt="1" idx="2" type="title"/>
          </p:nvPr>
        </p:nvSpPr>
        <p:spPr>
          <a:xfrm>
            <a:off x="720000" y="1464325"/>
            <a:ext cx="1352100" cy="8418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6" name="Google Shape;236;p43"/>
          <p:cNvSpPr txBox="1"/>
          <p:nvPr>
            <p:ph idx="1" type="subTitle"/>
          </p:nvPr>
        </p:nvSpPr>
        <p:spPr>
          <a:xfrm>
            <a:off x="720000" y="3597519"/>
            <a:ext cx="4695000" cy="384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7" name="Shape 237"/>
        <p:cNvGrpSpPr/>
        <p:nvPr/>
      </p:nvGrpSpPr>
      <p:grpSpPr>
        <a:xfrm>
          <a:off x="0" y="0"/>
          <a:ext cx="0" cy="0"/>
          <a:chOff x="0" y="0"/>
          <a:chExt cx="0" cy="0"/>
        </a:xfrm>
      </p:grpSpPr>
      <p:pic>
        <p:nvPicPr>
          <p:cNvPr id="238" name="Google Shape;238;p44"/>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239" name="Google Shape;239;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0" name="Google Shape;240;p4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a:solidFill>
                  <a:srgbClr val="434343"/>
                </a:solidFill>
              </a:defRPr>
            </a:lvl1pPr>
            <a:lvl2pPr indent="-317500" lvl="1" marL="914400" rtl="0">
              <a:lnSpc>
                <a:spcPct val="115000"/>
              </a:lnSpc>
              <a:spcBef>
                <a:spcPts val="0"/>
              </a:spcBef>
              <a:spcAft>
                <a:spcPts val="0"/>
              </a:spcAft>
              <a:buClr>
                <a:srgbClr val="434343"/>
              </a:buClr>
              <a:buSzPts val="1400"/>
              <a:buFont typeface="Roboto Condensed Light"/>
              <a:buChar char="○"/>
              <a:defRPr>
                <a:solidFill>
                  <a:srgbClr val="434343"/>
                </a:solidFill>
              </a:defRPr>
            </a:lvl2pPr>
            <a:lvl3pPr indent="-317500" lvl="2" marL="1371600" rtl="0">
              <a:lnSpc>
                <a:spcPct val="115000"/>
              </a:lnSpc>
              <a:spcBef>
                <a:spcPts val="0"/>
              </a:spcBef>
              <a:spcAft>
                <a:spcPts val="0"/>
              </a:spcAft>
              <a:buClr>
                <a:srgbClr val="434343"/>
              </a:buClr>
              <a:buSzPts val="1400"/>
              <a:buFont typeface="Roboto Condensed Light"/>
              <a:buChar char="■"/>
              <a:defRPr>
                <a:solidFill>
                  <a:srgbClr val="434343"/>
                </a:solidFill>
              </a:defRPr>
            </a:lvl3pPr>
            <a:lvl4pPr indent="-317500" lvl="3" marL="1828800" rtl="0">
              <a:lnSpc>
                <a:spcPct val="115000"/>
              </a:lnSpc>
              <a:spcBef>
                <a:spcPts val="0"/>
              </a:spcBef>
              <a:spcAft>
                <a:spcPts val="0"/>
              </a:spcAft>
              <a:buClr>
                <a:srgbClr val="434343"/>
              </a:buClr>
              <a:buSzPts val="1400"/>
              <a:buFont typeface="Roboto Condensed Light"/>
              <a:buChar char="●"/>
              <a:defRPr>
                <a:solidFill>
                  <a:srgbClr val="434343"/>
                </a:solidFill>
              </a:defRPr>
            </a:lvl4pPr>
            <a:lvl5pPr indent="-317500" lvl="4" marL="2286000" rtl="0">
              <a:lnSpc>
                <a:spcPct val="115000"/>
              </a:lnSpc>
              <a:spcBef>
                <a:spcPts val="0"/>
              </a:spcBef>
              <a:spcAft>
                <a:spcPts val="0"/>
              </a:spcAft>
              <a:buClr>
                <a:srgbClr val="434343"/>
              </a:buClr>
              <a:buSzPts val="1400"/>
              <a:buFont typeface="Roboto Condensed Light"/>
              <a:buChar char="○"/>
              <a:defRPr>
                <a:solidFill>
                  <a:srgbClr val="434343"/>
                </a:solidFill>
              </a:defRPr>
            </a:lvl5pPr>
            <a:lvl6pPr indent="-317500" lvl="5" marL="2743200" rtl="0">
              <a:lnSpc>
                <a:spcPct val="115000"/>
              </a:lnSpc>
              <a:spcBef>
                <a:spcPts val="0"/>
              </a:spcBef>
              <a:spcAft>
                <a:spcPts val="0"/>
              </a:spcAft>
              <a:buClr>
                <a:srgbClr val="434343"/>
              </a:buClr>
              <a:buSzPts val="1400"/>
              <a:buFont typeface="Roboto Condensed Light"/>
              <a:buChar char="■"/>
              <a:defRPr>
                <a:solidFill>
                  <a:srgbClr val="434343"/>
                </a:solidFill>
              </a:defRPr>
            </a:lvl6pPr>
            <a:lvl7pPr indent="-317500" lvl="6" marL="3200400" rtl="0">
              <a:lnSpc>
                <a:spcPct val="115000"/>
              </a:lnSpc>
              <a:spcBef>
                <a:spcPts val="0"/>
              </a:spcBef>
              <a:spcAft>
                <a:spcPts val="0"/>
              </a:spcAft>
              <a:buClr>
                <a:srgbClr val="434343"/>
              </a:buClr>
              <a:buSzPts val="1400"/>
              <a:buFont typeface="Roboto Condensed Light"/>
              <a:buChar char="●"/>
              <a:defRPr>
                <a:solidFill>
                  <a:srgbClr val="434343"/>
                </a:solidFill>
              </a:defRPr>
            </a:lvl7pPr>
            <a:lvl8pPr indent="-317500" lvl="7" marL="3657600" rtl="0">
              <a:lnSpc>
                <a:spcPct val="115000"/>
              </a:lnSpc>
              <a:spcBef>
                <a:spcPts val="0"/>
              </a:spcBef>
              <a:spcAft>
                <a:spcPts val="0"/>
              </a:spcAft>
              <a:buClr>
                <a:srgbClr val="434343"/>
              </a:buClr>
              <a:buSzPts val="1400"/>
              <a:buFont typeface="Roboto Condensed Light"/>
              <a:buChar char="○"/>
              <a:defRPr>
                <a:solidFill>
                  <a:srgbClr val="434343"/>
                </a:solidFill>
              </a:defRPr>
            </a:lvl8pPr>
            <a:lvl9pPr indent="-317500" lvl="8" marL="4114800" rtl="0">
              <a:lnSpc>
                <a:spcPct val="115000"/>
              </a:lnSpc>
              <a:spcBef>
                <a:spcPts val="0"/>
              </a:spcBef>
              <a:spcAft>
                <a:spcPts val="0"/>
              </a:spcAft>
              <a:buClr>
                <a:srgbClr val="434343"/>
              </a:buClr>
              <a:buSzPts val="1400"/>
              <a:buFont typeface="Roboto Condensed Light"/>
              <a:buChar char="■"/>
              <a:defRPr>
                <a:solidFill>
                  <a:srgbClr val="434343"/>
                </a:solidFill>
              </a:defRPr>
            </a:lvl9pPr>
          </a:lstStyle>
          <a:p/>
        </p:txBody>
      </p:sp>
      <p:cxnSp>
        <p:nvCxnSpPr>
          <p:cNvPr id="241" name="Google Shape;241;p44"/>
          <p:cNvCxnSpPr/>
          <p:nvPr/>
        </p:nvCxnSpPr>
        <p:spPr>
          <a:xfrm>
            <a:off x="8430782"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2" name="Shape 242"/>
        <p:cNvGrpSpPr/>
        <p:nvPr/>
      </p:nvGrpSpPr>
      <p:grpSpPr>
        <a:xfrm>
          <a:off x="0" y="0"/>
          <a:ext cx="0" cy="0"/>
          <a:chOff x="0" y="0"/>
          <a:chExt cx="0" cy="0"/>
        </a:xfrm>
      </p:grpSpPr>
      <p:pic>
        <p:nvPicPr>
          <p:cNvPr id="243" name="Google Shape;243;p45"/>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244" name="Google Shape;244;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5" name="Google Shape;245;p45"/>
          <p:cNvSpPr txBox="1"/>
          <p:nvPr>
            <p:ph idx="1" type="subTitle"/>
          </p:nvPr>
        </p:nvSpPr>
        <p:spPr>
          <a:xfrm>
            <a:off x="4216608" y="2752225"/>
            <a:ext cx="2560500" cy="12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246" name="Google Shape;246;p45"/>
          <p:cNvSpPr txBox="1"/>
          <p:nvPr>
            <p:ph idx="2" type="subTitle"/>
          </p:nvPr>
        </p:nvSpPr>
        <p:spPr>
          <a:xfrm>
            <a:off x="720000" y="2752225"/>
            <a:ext cx="2560500" cy="12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247" name="Google Shape;247;p45"/>
          <p:cNvSpPr txBox="1"/>
          <p:nvPr>
            <p:ph idx="3" type="subTitle"/>
          </p:nvPr>
        </p:nvSpPr>
        <p:spPr>
          <a:xfrm>
            <a:off x="4216603" y="2285125"/>
            <a:ext cx="2560500" cy="487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248" name="Google Shape;248;p45"/>
          <p:cNvSpPr txBox="1"/>
          <p:nvPr>
            <p:ph idx="4" type="subTitle"/>
          </p:nvPr>
        </p:nvSpPr>
        <p:spPr>
          <a:xfrm>
            <a:off x="720000" y="2285125"/>
            <a:ext cx="2560500" cy="487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249" name="Google Shape;249;p45"/>
          <p:cNvCxnSpPr/>
          <p:nvPr/>
        </p:nvCxnSpPr>
        <p:spPr>
          <a:xfrm>
            <a:off x="8424000"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0" name="Shape 250"/>
        <p:cNvGrpSpPr/>
        <p:nvPr/>
      </p:nvGrpSpPr>
      <p:grpSpPr>
        <a:xfrm>
          <a:off x="0" y="0"/>
          <a:ext cx="0" cy="0"/>
          <a:chOff x="0" y="0"/>
          <a:chExt cx="0" cy="0"/>
        </a:xfrm>
      </p:grpSpPr>
      <p:pic>
        <p:nvPicPr>
          <p:cNvPr id="251" name="Google Shape;251;p46"/>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252" name="Google Shape;252;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53" name="Google Shape;253;p46"/>
          <p:cNvCxnSpPr/>
          <p:nvPr/>
        </p:nvCxnSpPr>
        <p:spPr>
          <a:xfrm>
            <a:off x="8430775"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4" name="Shape 254"/>
        <p:cNvGrpSpPr/>
        <p:nvPr/>
      </p:nvGrpSpPr>
      <p:grpSpPr>
        <a:xfrm>
          <a:off x="0" y="0"/>
          <a:ext cx="0" cy="0"/>
          <a:chOff x="0" y="0"/>
          <a:chExt cx="0" cy="0"/>
        </a:xfrm>
      </p:grpSpPr>
      <p:pic>
        <p:nvPicPr>
          <p:cNvPr id="255" name="Google Shape;255;p47"/>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256" name="Google Shape;256;p47"/>
          <p:cNvSpPr txBox="1"/>
          <p:nvPr>
            <p:ph idx="1" type="subTitle"/>
          </p:nvPr>
        </p:nvSpPr>
        <p:spPr>
          <a:xfrm>
            <a:off x="713225" y="1300850"/>
            <a:ext cx="3951000" cy="1211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AutoNum type="arabicPeriod"/>
              <a:defRPr sz="1400"/>
            </a:lvl1pPr>
            <a:lvl2pPr lvl="1" rtl="0" algn="ctr">
              <a:lnSpc>
                <a:spcPct val="115000"/>
              </a:lnSpc>
              <a:spcBef>
                <a:spcPts val="0"/>
              </a:spcBef>
              <a:spcAft>
                <a:spcPts val="0"/>
              </a:spcAft>
              <a:buClr>
                <a:srgbClr val="999999"/>
              </a:buClr>
              <a:buSzPts val="800"/>
              <a:buFont typeface="Open Sans"/>
              <a:buAutoNum type="alphaLcPeriod"/>
              <a:defRPr/>
            </a:lvl2pPr>
            <a:lvl3pPr lvl="2" rtl="0" algn="ctr">
              <a:lnSpc>
                <a:spcPct val="115000"/>
              </a:lnSpc>
              <a:spcBef>
                <a:spcPts val="0"/>
              </a:spcBef>
              <a:spcAft>
                <a:spcPts val="0"/>
              </a:spcAft>
              <a:buClr>
                <a:srgbClr val="999999"/>
              </a:buClr>
              <a:buSzPts val="800"/>
              <a:buFont typeface="Open Sans"/>
              <a:buAutoNum type="romanLcPeriod"/>
              <a:defRPr/>
            </a:lvl3pPr>
            <a:lvl4pPr lvl="3" rtl="0" algn="ctr">
              <a:lnSpc>
                <a:spcPct val="115000"/>
              </a:lnSpc>
              <a:spcBef>
                <a:spcPts val="0"/>
              </a:spcBef>
              <a:spcAft>
                <a:spcPts val="0"/>
              </a:spcAft>
              <a:buClr>
                <a:srgbClr val="999999"/>
              </a:buClr>
              <a:buSzPts val="800"/>
              <a:buFont typeface="Open Sans"/>
              <a:buAutoNum type="arabicPeriod"/>
              <a:defRPr/>
            </a:lvl4pPr>
            <a:lvl5pPr lvl="4" rtl="0" algn="ctr">
              <a:lnSpc>
                <a:spcPct val="115000"/>
              </a:lnSpc>
              <a:spcBef>
                <a:spcPts val="0"/>
              </a:spcBef>
              <a:spcAft>
                <a:spcPts val="0"/>
              </a:spcAft>
              <a:buClr>
                <a:srgbClr val="999999"/>
              </a:buClr>
              <a:buSzPts val="1200"/>
              <a:buFont typeface="Open Sans"/>
              <a:buAutoNum type="alphaLcPeriod"/>
              <a:defRPr/>
            </a:lvl5pPr>
            <a:lvl6pPr lvl="5" rtl="0" algn="ctr">
              <a:lnSpc>
                <a:spcPct val="115000"/>
              </a:lnSpc>
              <a:spcBef>
                <a:spcPts val="0"/>
              </a:spcBef>
              <a:spcAft>
                <a:spcPts val="0"/>
              </a:spcAft>
              <a:buClr>
                <a:srgbClr val="999999"/>
              </a:buClr>
              <a:buSzPts val="1200"/>
              <a:buFont typeface="Open Sans"/>
              <a:buAutoNum type="romanLcPeriod"/>
              <a:defRPr/>
            </a:lvl6pPr>
            <a:lvl7pPr lvl="6" rtl="0" algn="ctr">
              <a:lnSpc>
                <a:spcPct val="115000"/>
              </a:lnSpc>
              <a:spcBef>
                <a:spcPts val="0"/>
              </a:spcBef>
              <a:spcAft>
                <a:spcPts val="0"/>
              </a:spcAft>
              <a:buClr>
                <a:srgbClr val="999999"/>
              </a:buClr>
              <a:buSzPts val="700"/>
              <a:buFont typeface="Open Sans"/>
              <a:buAutoNum type="arabicPeriod"/>
              <a:defRPr/>
            </a:lvl7pPr>
            <a:lvl8pPr lvl="7" rtl="0" algn="ctr">
              <a:lnSpc>
                <a:spcPct val="115000"/>
              </a:lnSpc>
              <a:spcBef>
                <a:spcPts val="0"/>
              </a:spcBef>
              <a:spcAft>
                <a:spcPts val="0"/>
              </a:spcAft>
              <a:buClr>
                <a:srgbClr val="999999"/>
              </a:buClr>
              <a:buSzPts val="700"/>
              <a:buFont typeface="Open Sans"/>
              <a:buAutoNum type="alphaLcPeriod"/>
              <a:defRPr/>
            </a:lvl8pPr>
            <a:lvl9pPr lvl="8" rtl="0" algn="ctr">
              <a:lnSpc>
                <a:spcPct val="115000"/>
              </a:lnSpc>
              <a:spcBef>
                <a:spcPts val="0"/>
              </a:spcBef>
              <a:spcAft>
                <a:spcPts val="0"/>
              </a:spcAft>
              <a:buClr>
                <a:srgbClr val="999999"/>
              </a:buClr>
              <a:buSzPts val="600"/>
              <a:buFont typeface="Open Sans"/>
              <a:buAutoNum type="romanLcPeriod"/>
              <a:defRPr/>
            </a:lvl9pPr>
          </a:lstStyle>
          <a:p/>
        </p:txBody>
      </p:sp>
      <p:sp>
        <p:nvSpPr>
          <p:cNvPr id="257" name="Google Shape;257;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258" name="Google Shape;258;p47"/>
          <p:cNvCxnSpPr/>
          <p:nvPr/>
        </p:nvCxnSpPr>
        <p:spPr>
          <a:xfrm>
            <a:off x="8430782"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259" name="Shape 259"/>
        <p:cNvGrpSpPr/>
        <p:nvPr/>
      </p:nvGrpSpPr>
      <p:grpSpPr>
        <a:xfrm>
          <a:off x="0" y="0"/>
          <a:ext cx="0" cy="0"/>
          <a:chOff x="0" y="0"/>
          <a:chExt cx="0" cy="0"/>
        </a:xfrm>
      </p:grpSpPr>
      <p:pic>
        <p:nvPicPr>
          <p:cNvPr id="260" name="Google Shape;260;p48"/>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261" name="Google Shape;261;p48"/>
          <p:cNvSpPr txBox="1"/>
          <p:nvPr>
            <p:ph type="title"/>
          </p:nvPr>
        </p:nvSpPr>
        <p:spPr>
          <a:xfrm>
            <a:off x="713225" y="1414350"/>
            <a:ext cx="4216200" cy="23148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62" name="Google Shape;262;p48"/>
          <p:cNvCxnSpPr/>
          <p:nvPr/>
        </p:nvCxnSpPr>
        <p:spPr>
          <a:xfrm>
            <a:off x="8430769" y="-34800"/>
            <a:ext cx="0" cy="5213100"/>
          </a:xfrm>
          <a:prstGeom prst="straightConnector1">
            <a:avLst/>
          </a:prstGeom>
          <a:noFill/>
          <a:ln cap="flat" cmpd="sng" w="76200">
            <a:solidFill>
              <a:schemeClr val="lt1"/>
            </a:solidFill>
            <a:prstDash val="solid"/>
            <a:round/>
            <a:headEnd len="med" w="med" type="none"/>
            <a:tailEnd len="med" w="med"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3" name="Shape 263"/>
        <p:cNvGrpSpPr/>
        <p:nvPr/>
      </p:nvGrpSpPr>
      <p:grpSpPr>
        <a:xfrm>
          <a:off x="0" y="0"/>
          <a:ext cx="0" cy="0"/>
          <a:chOff x="0" y="0"/>
          <a:chExt cx="0" cy="0"/>
        </a:xfrm>
      </p:grpSpPr>
      <p:pic>
        <p:nvPicPr>
          <p:cNvPr id="264" name="Google Shape;264;p49"/>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265" name="Google Shape;265;p49"/>
          <p:cNvSpPr txBox="1"/>
          <p:nvPr>
            <p:ph type="title"/>
          </p:nvPr>
        </p:nvSpPr>
        <p:spPr>
          <a:xfrm>
            <a:off x="720000" y="1142225"/>
            <a:ext cx="3411600" cy="1403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6" name="Google Shape;266;p49"/>
          <p:cNvSpPr txBox="1"/>
          <p:nvPr>
            <p:ph idx="1" type="subTitle"/>
          </p:nvPr>
        </p:nvSpPr>
        <p:spPr>
          <a:xfrm>
            <a:off x="720000" y="2597875"/>
            <a:ext cx="3411600" cy="1403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999999"/>
              </a:buClr>
              <a:buSzPts val="800"/>
              <a:buFont typeface="Open Sans"/>
              <a:buChar char="●"/>
              <a:defRPr/>
            </a:lvl1pPr>
            <a:lvl2pPr lvl="1" rtl="0" algn="ctr">
              <a:lnSpc>
                <a:spcPct val="115000"/>
              </a:lnSpc>
              <a:spcBef>
                <a:spcPts val="0"/>
              </a:spcBef>
              <a:spcAft>
                <a:spcPts val="0"/>
              </a:spcAft>
              <a:buClr>
                <a:srgbClr val="999999"/>
              </a:buClr>
              <a:buSzPts val="800"/>
              <a:buFont typeface="Open Sans"/>
              <a:buChar char="○"/>
              <a:defRPr/>
            </a:lvl2pPr>
            <a:lvl3pPr lvl="2" rtl="0" algn="ctr">
              <a:lnSpc>
                <a:spcPct val="115000"/>
              </a:lnSpc>
              <a:spcBef>
                <a:spcPts val="0"/>
              </a:spcBef>
              <a:spcAft>
                <a:spcPts val="0"/>
              </a:spcAft>
              <a:buClr>
                <a:srgbClr val="999999"/>
              </a:buClr>
              <a:buSzPts val="800"/>
              <a:buFont typeface="Open Sans"/>
              <a:buChar char="■"/>
              <a:defRPr/>
            </a:lvl3pPr>
            <a:lvl4pPr lvl="3" rtl="0" algn="ctr">
              <a:lnSpc>
                <a:spcPct val="115000"/>
              </a:lnSpc>
              <a:spcBef>
                <a:spcPts val="0"/>
              </a:spcBef>
              <a:spcAft>
                <a:spcPts val="0"/>
              </a:spcAft>
              <a:buClr>
                <a:srgbClr val="999999"/>
              </a:buClr>
              <a:buSzPts val="800"/>
              <a:buFont typeface="Open Sans"/>
              <a:buChar char="●"/>
              <a:defRPr/>
            </a:lvl4pPr>
            <a:lvl5pPr lvl="4" rtl="0" algn="ctr">
              <a:lnSpc>
                <a:spcPct val="115000"/>
              </a:lnSpc>
              <a:spcBef>
                <a:spcPts val="0"/>
              </a:spcBef>
              <a:spcAft>
                <a:spcPts val="0"/>
              </a:spcAft>
              <a:buClr>
                <a:srgbClr val="999999"/>
              </a:buClr>
              <a:buSzPts val="1200"/>
              <a:buFont typeface="Open Sans"/>
              <a:buChar char="○"/>
              <a:defRPr/>
            </a:lvl5pPr>
            <a:lvl6pPr lvl="5" rtl="0" algn="ctr">
              <a:lnSpc>
                <a:spcPct val="115000"/>
              </a:lnSpc>
              <a:spcBef>
                <a:spcPts val="0"/>
              </a:spcBef>
              <a:spcAft>
                <a:spcPts val="0"/>
              </a:spcAft>
              <a:buClr>
                <a:srgbClr val="999999"/>
              </a:buClr>
              <a:buSzPts val="1200"/>
              <a:buFont typeface="Open Sans"/>
              <a:buChar char="■"/>
              <a:defRPr/>
            </a:lvl6pPr>
            <a:lvl7pPr lvl="6" rtl="0" algn="ctr">
              <a:lnSpc>
                <a:spcPct val="115000"/>
              </a:lnSpc>
              <a:spcBef>
                <a:spcPts val="0"/>
              </a:spcBef>
              <a:spcAft>
                <a:spcPts val="0"/>
              </a:spcAft>
              <a:buClr>
                <a:srgbClr val="999999"/>
              </a:buClr>
              <a:buSzPts val="700"/>
              <a:buFont typeface="Open Sans"/>
              <a:buChar char="●"/>
              <a:defRPr/>
            </a:lvl7pPr>
            <a:lvl8pPr lvl="7" rtl="0" algn="ctr">
              <a:lnSpc>
                <a:spcPct val="115000"/>
              </a:lnSpc>
              <a:spcBef>
                <a:spcPts val="0"/>
              </a:spcBef>
              <a:spcAft>
                <a:spcPts val="0"/>
              </a:spcAft>
              <a:buClr>
                <a:srgbClr val="999999"/>
              </a:buClr>
              <a:buSzPts val="700"/>
              <a:buFont typeface="Open Sans"/>
              <a:buChar char="○"/>
              <a:defRPr/>
            </a:lvl8pPr>
            <a:lvl9pPr lvl="8" rtl="0" algn="ctr">
              <a:lnSpc>
                <a:spcPct val="115000"/>
              </a:lnSpc>
              <a:spcBef>
                <a:spcPts val="0"/>
              </a:spcBef>
              <a:spcAft>
                <a:spcPts val="0"/>
              </a:spcAft>
              <a:buClr>
                <a:srgbClr val="999999"/>
              </a:buClr>
              <a:buSzPts val="600"/>
              <a:buFont typeface="Open Sans"/>
              <a:buChar char="■"/>
              <a:defRPr/>
            </a:lvl9pPr>
          </a:lstStyle>
          <a:p/>
        </p:txBody>
      </p:sp>
      <p:sp>
        <p:nvSpPr>
          <p:cNvPr id="267" name="Google Shape;267;p49"/>
          <p:cNvSpPr/>
          <p:nvPr>
            <p:ph idx="2" type="pic"/>
          </p:nvPr>
        </p:nvSpPr>
        <p:spPr>
          <a:xfrm>
            <a:off x="5110300" y="1058400"/>
            <a:ext cx="3025200" cy="3026700"/>
          </a:xfrm>
          <a:prstGeom prst="ellipse">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8" name="Shape 268"/>
        <p:cNvGrpSpPr/>
        <p:nvPr/>
      </p:nvGrpSpPr>
      <p:grpSpPr>
        <a:xfrm>
          <a:off x="0" y="0"/>
          <a:ext cx="0" cy="0"/>
          <a:chOff x="0" y="0"/>
          <a:chExt cx="0" cy="0"/>
        </a:xfrm>
      </p:grpSpPr>
      <p:sp>
        <p:nvSpPr>
          <p:cNvPr id="269" name="Google Shape;269;p50"/>
          <p:cNvSpPr/>
          <p:nvPr>
            <p:ph idx="2" type="pic"/>
          </p:nvPr>
        </p:nvSpPr>
        <p:spPr>
          <a:xfrm>
            <a:off x="0" y="0"/>
            <a:ext cx="9144000" cy="5143500"/>
          </a:xfrm>
          <a:prstGeom prst="rect">
            <a:avLst/>
          </a:prstGeom>
          <a:noFill/>
          <a:ln>
            <a:noFill/>
          </a:ln>
        </p:spPr>
      </p:sp>
      <p:sp>
        <p:nvSpPr>
          <p:cNvPr id="270" name="Google Shape;270;p50"/>
          <p:cNvSpPr txBox="1"/>
          <p:nvPr>
            <p:ph type="title"/>
          </p:nvPr>
        </p:nvSpPr>
        <p:spPr>
          <a:xfrm>
            <a:off x="713225" y="4035875"/>
            <a:ext cx="6744300" cy="5727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271" name="Shape 271"/>
        <p:cNvGrpSpPr/>
        <p:nvPr/>
      </p:nvGrpSpPr>
      <p:grpSpPr>
        <a:xfrm>
          <a:off x="0" y="0"/>
          <a:ext cx="0" cy="0"/>
          <a:chOff x="0" y="0"/>
          <a:chExt cx="0" cy="0"/>
        </a:xfrm>
      </p:grpSpPr>
      <p:pic>
        <p:nvPicPr>
          <p:cNvPr id="272" name="Google Shape;272;p51"/>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273" name="Google Shape;273;p51"/>
          <p:cNvSpPr txBox="1"/>
          <p:nvPr>
            <p:ph hasCustomPrompt="1" type="title"/>
          </p:nvPr>
        </p:nvSpPr>
        <p:spPr>
          <a:xfrm>
            <a:off x="713225" y="1803875"/>
            <a:ext cx="5536500" cy="1038600"/>
          </a:xfrm>
          <a:prstGeom prst="rect">
            <a:avLst/>
          </a:prstGeom>
        </p:spPr>
        <p:txBody>
          <a:bodyPr anchorCtr="0" anchor="b" bIns="91425" lIns="91425" spcFirstLastPara="1" rIns="91425" wrap="square" tIns="91425">
            <a:noAutofit/>
          </a:bodyPr>
          <a:lstStyle>
            <a:lvl1pPr lvl="0" rtl="0">
              <a:spcBef>
                <a:spcPts val="0"/>
              </a:spcBef>
              <a:spcAft>
                <a:spcPts val="0"/>
              </a:spcAft>
              <a:buSzPts val="96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74" name="Google Shape;274;p51"/>
          <p:cNvSpPr txBox="1"/>
          <p:nvPr>
            <p:ph idx="1" type="subTitle"/>
          </p:nvPr>
        </p:nvSpPr>
        <p:spPr>
          <a:xfrm>
            <a:off x="713225" y="2842525"/>
            <a:ext cx="5536500" cy="497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75" name="Shape 27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76" name="Shape 276"/>
        <p:cNvGrpSpPr/>
        <p:nvPr/>
      </p:nvGrpSpPr>
      <p:grpSpPr>
        <a:xfrm>
          <a:off x="0" y="0"/>
          <a:ext cx="0" cy="0"/>
          <a:chOff x="0" y="0"/>
          <a:chExt cx="0" cy="0"/>
        </a:xfrm>
      </p:grpSpPr>
      <p:pic>
        <p:nvPicPr>
          <p:cNvPr id="277" name="Google Shape;277;p53"/>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278" name="Google Shape;278;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79" name="Google Shape;279;p53"/>
          <p:cNvSpPr txBox="1"/>
          <p:nvPr>
            <p:ph idx="1" type="subTitle"/>
          </p:nvPr>
        </p:nvSpPr>
        <p:spPr>
          <a:xfrm>
            <a:off x="720000" y="2225988"/>
            <a:ext cx="2919300" cy="60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80" name="Google Shape;280;p53"/>
          <p:cNvSpPr txBox="1"/>
          <p:nvPr>
            <p:ph idx="2" type="subTitle"/>
          </p:nvPr>
        </p:nvSpPr>
        <p:spPr>
          <a:xfrm>
            <a:off x="4391149" y="2225988"/>
            <a:ext cx="2919300" cy="60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81" name="Google Shape;281;p53"/>
          <p:cNvSpPr txBox="1"/>
          <p:nvPr>
            <p:ph idx="3" type="subTitle"/>
          </p:nvPr>
        </p:nvSpPr>
        <p:spPr>
          <a:xfrm>
            <a:off x="720000" y="3957450"/>
            <a:ext cx="2919300" cy="60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82" name="Google Shape;282;p53"/>
          <p:cNvSpPr txBox="1"/>
          <p:nvPr>
            <p:ph idx="4" type="subTitle"/>
          </p:nvPr>
        </p:nvSpPr>
        <p:spPr>
          <a:xfrm>
            <a:off x="4391149" y="3957450"/>
            <a:ext cx="2919300" cy="60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83" name="Google Shape;283;p53"/>
          <p:cNvSpPr txBox="1"/>
          <p:nvPr>
            <p:ph hasCustomPrompt="1" idx="5" type="title"/>
          </p:nvPr>
        </p:nvSpPr>
        <p:spPr>
          <a:xfrm>
            <a:off x="814938" y="1249462"/>
            <a:ext cx="640200" cy="4512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4" name="Google Shape;284;p53"/>
          <p:cNvSpPr txBox="1"/>
          <p:nvPr>
            <p:ph hasCustomPrompt="1" idx="6" type="title"/>
          </p:nvPr>
        </p:nvSpPr>
        <p:spPr>
          <a:xfrm>
            <a:off x="814938" y="2982575"/>
            <a:ext cx="640200" cy="4512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5" name="Google Shape;285;p53"/>
          <p:cNvSpPr txBox="1"/>
          <p:nvPr>
            <p:ph hasCustomPrompt="1" idx="7" type="title"/>
          </p:nvPr>
        </p:nvSpPr>
        <p:spPr>
          <a:xfrm>
            <a:off x="4486088" y="1249462"/>
            <a:ext cx="640200" cy="4512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6" name="Google Shape;286;p53"/>
          <p:cNvSpPr txBox="1"/>
          <p:nvPr>
            <p:ph hasCustomPrompt="1" idx="8" type="title"/>
          </p:nvPr>
        </p:nvSpPr>
        <p:spPr>
          <a:xfrm>
            <a:off x="4486088" y="2982575"/>
            <a:ext cx="640200" cy="4512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7" name="Google Shape;287;p53"/>
          <p:cNvSpPr txBox="1"/>
          <p:nvPr>
            <p:ph idx="9" type="subTitle"/>
          </p:nvPr>
        </p:nvSpPr>
        <p:spPr>
          <a:xfrm>
            <a:off x="720000" y="1878623"/>
            <a:ext cx="2919300" cy="451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288" name="Google Shape;288;p53"/>
          <p:cNvSpPr txBox="1"/>
          <p:nvPr>
            <p:ph idx="13" type="subTitle"/>
          </p:nvPr>
        </p:nvSpPr>
        <p:spPr>
          <a:xfrm>
            <a:off x="4391151" y="1878623"/>
            <a:ext cx="2919300" cy="451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289" name="Google Shape;289;p53"/>
          <p:cNvSpPr txBox="1"/>
          <p:nvPr>
            <p:ph idx="14" type="subTitle"/>
          </p:nvPr>
        </p:nvSpPr>
        <p:spPr>
          <a:xfrm>
            <a:off x="720000" y="3610065"/>
            <a:ext cx="2919300" cy="451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290" name="Google Shape;290;p53"/>
          <p:cNvSpPr txBox="1"/>
          <p:nvPr>
            <p:ph idx="15" type="subTitle"/>
          </p:nvPr>
        </p:nvSpPr>
        <p:spPr>
          <a:xfrm>
            <a:off x="4391151" y="3610065"/>
            <a:ext cx="2919300" cy="451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291" name="Google Shape;291;p53"/>
          <p:cNvCxnSpPr/>
          <p:nvPr/>
        </p:nvCxnSpPr>
        <p:spPr>
          <a:xfrm>
            <a:off x="8424000"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292" name="Shape 292"/>
        <p:cNvGrpSpPr/>
        <p:nvPr/>
      </p:nvGrpSpPr>
      <p:grpSpPr>
        <a:xfrm>
          <a:off x="0" y="0"/>
          <a:ext cx="0" cy="0"/>
          <a:chOff x="0" y="0"/>
          <a:chExt cx="0" cy="0"/>
        </a:xfrm>
      </p:grpSpPr>
      <p:pic>
        <p:nvPicPr>
          <p:cNvPr id="293" name="Google Shape;293;p54"/>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294" name="Google Shape;294;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95" name="Google Shape;295;p54"/>
          <p:cNvCxnSpPr/>
          <p:nvPr/>
        </p:nvCxnSpPr>
        <p:spPr>
          <a:xfrm>
            <a:off x="8424007"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296" name="Shape 296"/>
        <p:cNvGrpSpPr/>
        <p:nvPr/>
      </p:nvGrpSpPr>
      <p:grpSpPr>
        <a:xfrm>
          <a:off x="0" y="0"/>
          <a:ext cx="0" cy="0"/>
          <a:chOff x="0" y="0"/>
          <a:chExt cx="0" cy="0"/>
        </a:xfrm>
      </p:grpSpPr>
      <p:pic>
        <p:nvPicPr>
          <p:cNvPr id="297" name="Google Shape;297;p55"/>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298" name="Google Shape;298;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99" name="Google Shape;299;p55"/>
          <p:cNvCxnSpPr/>
          <p:nvPr/>
        </p:nvCxnSpPr>
        <p:spPr>
          <a:xfrm>
            <a:off x="8430782"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2"/>
        </a:solidFill>
      </p:bgPr>
    </p:bg>
    <p:spTree>
      <p:nvGrpSpPr>
        <p:cNvPr id="300" name="Shape 300"/>
        <p:cNvGrpSpPr/>
        <p:nvPr/>
      </p:nvGrpSpPr>
      <p:grpSpPr>
        <a:xfrm>
          <a:off x="0" y="0"/>
          <a:ext cx="0" cy="0"/>
          <a:chOff x="0" y="0"/>
          <a:chExt cx="0" cy="0"/>
        </a:xfrm>
      </p:grpSpPr>
      <p:pic>
        <p:nvPicPr>
          <p:cNvPr id="301" name="Google Shape;301;p56"/>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302" name="Google Shape;302;p56"/>
          <p:cNvSpPr txBox="1"/>
          <p:nvPr>
            <p:ph type="title"/>
          </p:nvPr>
        </p:nvSpPr>
        <p:spPr>
          <a:xfrm>
            <a:off x="713225" y="3556153"/>
            <a:ext cx="5060100" cy="5319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03" name="Google Shape;303;p56"/>
          <p:cNvSpPr txBox="1"/>
          <p:nvPr>
            <p:ph idx="1" type="subTitle"/>
          </p:nvPr>
        </p:nvSpPr>
        <p:spPr>
          <a:xfrm>
            <a:off x="713225" y="1055450"/>
            <a:ext cx="5060100" cy="2390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sz="3000"/>
            </a:lvl1pPr>
            <a:lvl2pPr lvl="1" rtl="0" algn="ctr">
              <a:lnSpc>
                <a:spcPct val="115000"/>
              </a:lnSpc>
              <a:spcBef>
                <a:spcPts val="0"/>
              </a:spcBef>
              <a:spcAft>
                <a:spcPts val="0"/>
              </a:spcAft>
              <a:buSzPts val="3000"/>
              <a:buNone/>
              <a:defRPr sz="3000"/>
            </a:lvl2pPr>
            <a:lvl3pPr lvl="2" rtl="0" algn="ctr">
              <a:lnSpc>
                <a:spcPct val="115000"/>
              </a:lnSpc>
              <a:spcBef>
                <a:spcPts val="0"/>
              </a:spcBef>
              <a:spcAft>
                <a:spcPts val="0"/>
              </a:spcAft>
              <a:buSzPts val="3000"/>
              <a:buNone/>
              <a:defRPr sz="3000"/>
            </a:lvl3pPr>
            <a:lvl4pPr lvl="3" rtl="0" algn="ctr">
              <a:lnSpc>
                <a:spcPct val="115000"/>
              </a:lnSpc>
              <a:spcBef>
                <a:spcPts val="0"/>
              </a:spcBef>
              <a:spcAft>
                <a:spcPts val="0"/>
              </a:spcAft>
              <a:buSzPts val="3000"/>
              <a:buNone/>
              <a:defRPr sz="3000"/>
            </a:lvl4pPr>
            <a:lvl5pPr lvl="4" rtl="0" algn="ctr">
              <a:lnSpc>
                <a:spcPct val="115000"/>
              </a:lnSpc>
              <a:spcBef>
                <a:spcPts val="0"/>
              </a:spcBef>
              <a:spcAft>
                <a:spcPts val="0"/>
              </a:spcAft>
              <a:buSzPts val="3000"/>
              <a:buNone/>
              <a:defRPr sz="3000"/>
            </a:lvl5pPr>
            <a:lvl6pPr lvl="5" rtl="0" algn="ctr">
              <a:lnSpc>
                <a:spcPct val="115000"/>
              </a:lnSpc>
              <a:spcBef>
                <a:spcPts val="0"/>
              </a:spcBef>
              <a:spcAft>
                <a:spcPts val="0"/>
              </a:spcAft>
              <a:buSzPts val="3000"/>
              <a:buNone/>
              <a:defRPr sz="3000"/>
            </a:lvl6pPr>
            <a:lvl7pPr lvl="6" rtl="0" algn="ctr">
              <a:lnSpc>
                <a:spcPct val="115000"/>
              </a:lnSpc>
              <a:spcBef>
                <a:spcPts val="0"/>
              </a:spcBef>
              <a:spcAft>
                <a:spcPts val="0"/>
              </a:spcAft>
              <a:buSzPts val="3000"/>
              <a:buNone/>
              <a:defRPr sz="3000"/>
            </a:lvl7pPr>
            <a:lvl8pPr lvl="7" rtl="0" algn="ctr">
              <a:lnSpc>
                <a:spcPct val="115000"/>
              </a:lnSpc>
              <a:spcBef>
                <a:spcPts val="0"/>
              </a:spcBef>
              <a:spcAft>
                <a:spcPts val="0"/>
              </a:spcAft>
              <a:buSzPts val="3000"/>
              <a:buNone/>
              <a:defRPr sz="3000"/>
            </a:lvl8pPr>
            <a:lvl9pPr lvl="8" rtl="0" algn="ctr">
              <a:lnSpc>
                <a:spcPct val="115000"/>
              </a:lnSpc>
              <a:spcBef>
                <a:spcPts val="0"/>
              </a:spcBef>
              <a:spcAft>
                <a:spcPts val="0"/>
              </a:spcAft>
              <a:buSzPts val="3000"/>
              <a:buNone/>
              <a:defRPr sz="3000"/>
            </a:lvl9pPr>
          </a:lstStyle>
          <a:p/>
        </p:txBody>
      </p:sp>
      <p:cxnSp>
        <p:nvCxnSpPr>
          <p:cNvPr id="304" name="Google Shape;304;p56"/>
          <p:cNvCxnSpPr/>
          <p:nvPr/>
        </p:nvCxnSpPr>
        <p:spPr>
          <a:xfrm>
            <a:off x="8430775"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305" name="Shape 305"/>
        <p:cNvGrpSpPr/>
        <p:nvPr/>
      </p:nvGrpSpPr>
      <p:grpSpPr>
        <a:xfrm>
          <a:off x="0" y="0"/>
          <a:ext cx="0" cy="0"/>
          <a:chOff x="0" y="0"/>
          <a:chExt cx="0" cy="0"/>
        </a:xfrm>
      </p:grpSpPr>
      <p:pic>
        <p:nvPicPr>
          <p:cNvPr id="306" name="Google Shape;306;p57"/>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307" name="Google Shape;307;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08" name="Google Shape;308;p57"/>
          <p:cNvSpPr txBox="1"/>
          <p:nvPr>
            <p:ph idx="1" type="subTitle"/>
          </p:nvPr>
        </p:nvSpPr>
        <p:spPr>
          <a:xfrm>
            <a:off x="3888306" y="1630150"/>
            <a:ext cx="2885100" cy="2201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09" name="Google Shape;309;p57"/>
          <p:cNvSpPr txBox="1"/>
          <p:nvPr>
            <p:ph idx="2" type="subTitle"/>
          </p:nvPr>
        </p:nvSpPr>
        <p:spPr>
          <a:xfrm>
            <a:off x="713225" y="1630150"/>
            <a:ext cx="2885100" cy="2201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cxnSp>
        <p:nvCxnSpPr>
          <p:cNvPr id="310" name="Google Shape;310;p57"/>
          <p:cNvCxnSpPr/>
          <p:nvPr/>
        </p:nvCxnSpPr>
        <p:spPr>
          <a:xfrm>
            <a:off x="8423988"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311" name="Shape 311"/>
        <p:cNvGrpSpPr/>
        <p:nvPr/>
      </p:nvGrpSpPr>
      <p:grpSpPr>
        <a:xfrm>
          <a:off x="0" y="0"/>
          <a:ext cx="0" cy="0"/>
          <a:chOff x="0" y="0"/>
          <a:chExt cx="0" cy="0"/>
        </a:xfrm>
      </p:grpSpPr>
      <p:pic>
        <p:nvPicPr>
          <p:cNvPr id="312" name="Google Shape;312;p58"/>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313" name="Google Shape;313;p58"/>
          <p:cNvSpPr txBox="1"/>
          <p:nvPr>
            <p:ph type="title"/>
          </p:nvPr>
        </p:nvSpPr>
        <p:spPr>
          <a:xfrm>
            <a:off x="720000" y="1836500"/>
            <a:ext cx="3597900" cy="66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4" name="Google Shape;314;p58"/>
          <p:cNvSpPr txBox="1"/>
          <p:nvPr>
            <p:ph idx="1" type="subTitle"/>
          </p:nvPr>
        </p:nvSpPr>
        <p:spPr>
          <a:xfrm>
            <a:off x="720000" y="2501800"/>
            <a:ext cx="35979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315" name="Shape 315"/>
        <p:cNvGrpSpPr/>
        <p:nvPr/>
      </p:nvGrpSpPr>
      <p:grpSpPr>
        <a:xfrm>
          <a:off x="0" y="0"/>
          <a:ext cx="0" cy="0"/>
          <a:chOff x="0" y="0"/>
          <a:chExt cx="0" cy="0"/>
        </a:xfrm>
      </p:grpSpPr>
      <p:pic>
        <p:nvPicPr>
          <p:cNvPr id="316" name="Google Shape;316;p59"/>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317" name="Google Shape;317;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8" name="Google Shape;318;p59"/>
          <p:cNvSpPr txBox="1"/>
          <p:nvPr>
            <p:ph idx="1" type="body"/>
          </p:nvPr>
        </p:nvSpPr>
        <p:spPr>
          <a:xfrm>
            <a:off x="720000" y="1215750"/>
            <a:ext cx="6981300" cy="3951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AutoNum type="arabicPeriod"/>
              <a:defRPr/>
            </a:lvl1pPr>
            <a:lvl2pPr indent="-317500" lvl="1" marL="914400" rtl="0">
              <a:lnSpc>
                <a:spcPct val="115000"/>
              </a:lnSpc>
              <a:spcBef>
                <a:spcPts val="0"/>
              </a:spcBef>
              <a:spcAft>
                <a:spcPts val="0"/>
              </a:spcAft>
              <a:buClr>
                <a:srgbClr val="434343"/>
              </a:buClr>
              <a:buSzPts val="1400"/>
              <a:buFont typeface="Roboto Condensed Light"/>
              <a:buAutoNum type="alphaLcPeriod"/>
              <a:defRPr>
                <a:solidFill>
                  <a:srgbClr val="434343"/>
                </a:solidFill>
              </a:defRPr>
            </a:lvl2pPr>
            <a:lvl3pPr indent="-317500" lvl="2" marL="1371600" rtl="0">
              <a:lnSpc>
                <a:spcPct val="115000"/>
              </a:lnSpc>
              <a:spcBef>
                <a:spcPts val="0"/>
              </a:spcBef>
              <a:spcAft>
                <a:spcPts val="0"/>
              </a:spcAft>
              <a:buClr>
                <a:srgbClr val="434343"/>
              </a:buClr>
              <a:buSzPts val="1400"/>
              <a:buFont typeface="Roboto Condensed Light"/>
              <a:buAutoNum type="romanLcPeriod"/>
              <a:defRPr>
                <a:solidFill>
                  <a:srgbClr val="434343"/>
                </a:solidFill>
              </a:defRPr>
            </a:lvl3pPr>
            <a:lvl4pPr indent="-317500" lvl="3" marL="1828800" rtl="0">
              <a:lnSpc>
                <a:spcPct val="115000"/>
              </a:lnSpc>
              <a:spcBef>
                <a:spcPts val="0"/>
              </a:spcBef>
              <a:spcAft>
                <a:spcPts val="0"/>
              </a:spcAft>
              <a:buClr>
                <a:srgbClr val="434343"/>
              </a:buClr>
              <a:buSzPts val="1400"/>
              <a:buFont typeface="Roboto Condensed Light"/>
              <a:buAutoNum type="arabicPeriod"/>
              <a:defRPr>
                <a:solidFill>
                  <a:srgbClr val="434343"/>
                </a:solidFill>
              </a:defRPr>
            </a:lvl4pPr>
            <a:lvl5pPr indent="-317500" lvl="4" marL="2286000" rtl="0">
              <a:lnSpc>
                <a:spcPct val="115000"/>
              </a:lnSpc>
              <a:spcBef>
                <a:spcPts val="0"/>
              </a:spcBef>
              <a:spcAft>
                <a:spcPts val="0"/>
              </a:spcAft>
              <a:buClr>
                <a:srgbClr val="434343"/>
              </a:buClr>
              <a:buSzPts val="1400"/>
              <a:buFont typeface="Roboto Condensed Light"/>
              <a:buAutoNum type="alphaLcPeriod"/>
              <a:defRPr>
                <a:solidFill>
                  <a:srgbClr val="434343"/>
                </a:solidFill>
              </a:defRPr>
            </a:lvl5pPr>
            <a:lvl6pPr indent="-317500" lvl="5" marL="2743200" rtl="0">
              <a:lnSpc>
                <a:spcPct val="115000"/>
              </a:lnSpc>
              <a:spcBef>
                <a:spcPts val="0"/>
              </a:spcBef>
              <a:spcAft>
                <a:spcPts val="0"/>
              </a:spcAft>
              <a:buClr>
                <a:srgbClr val="434343"/>
              </a:buClr>
              <a:buSzPts val="1400"/>
              <a:buFont typeface="Roboto Condensed Light"/>
              <a:buAutoNum type="romanLcPeriod"/>
              <a:defRPr>
                <a:solidFill>
                  <a:srgbClr val="434343"/>
                </a:solidFill>
              </a:defRPr>
            </a:lvl6pPr>
            <a:lvl7pPr indent="-317500" lvl="6" marL="3200400" rtl="0">
              <a:lnSpc>
                <a:spcPct val="115000"/>
              </a:lnSpc>
              <a:spcBef>
                <a:spcPts val="0"/>
              </a:spcBef>
              <a:spcAft>
                <a:spcPts val="0"/>
              </a:spcAft>
              <a:buClr>
                <a:srgbClr val="434343"/>
              </a:buClr>
              <a:buSzPts val="1400"/>
              <a:buFont typeface="Roboto Condensed Light"/>
              <a:buAutoNum type="arabicPeriod"/>
              <a:defRPr>
                <a:solidFill>
                  <a:srgbClr val="434343"/>
                </a:solidFill>
              </a:defRPr>
            </a:lvl7pPr>
            <a:lvl8pPr indent="-317500" lvl="7" marL="3657600" rtl="0">
              <a:lnSpc>
                <a:spcPct val="115000"/>
              </a:lnSpc>
              <a:spcBef>
                <a:spcPts val="0"/>
              </a:spcBef>
              <a:spcAft>
                <a:spcPts val="0"/>
              </a:spcAft>
              <a:buClr>
                <a:srgbClr val="434343"/>
              </a:buClr>
              <a:buSzPts val="1400"/>
              <a:buFont typeface="Roboto Condensed Light"/>
              <a:buAutoNum type="alphaLcPeriod"/>
              <a:defRPr>
                <a:solidFill>
                  <a:srgbClr val="434343"/>
                </a:solidFill>
              </a:defRPr>
            </a:lvl8pPr>
            <a:lvl9pPr indent="-317500" lvl="8" marL="4114800" rtl="0">
              <a:lnSpc>
                <a:spcPct val="115000"/>
              </a:lnSpc>
              <a:spcBef>
                <a:spcPts val="0"/>
              </a:spcBef>
              <a:spcAft>
                <a:spcPts val="0"/>
              </a:spcAft>
              <a:buClr>
                <a:srgbClr val="434343"/>
              </a:buClr>
              <a:buSzPts val="1400"/>
              <a:buFont typeface="Roboto Condensed Light"/>
              <a:buAutoNum type="romanLcPeriod"/>
              <a:defRPr>
                <a:solidFill>
                  <a:srgbClr val="434343"/>
                </a:solidFill>
              </a:defRPr>
            </a:lvl9pPr>
          </a:lstStyle>
          <a:p/>
        </p:txBody>
      </p:sp>
      <p:cxnSp>
        <p:nvCxnSpPr>
          <p:cNvPr id="319" name="Google Shape;319;p59"/>
          <p:cNvCxnSpPr/>
          <p:nvPr/>
        </p:nvCxnSpPr>
        <p:spPr>
          <a:xfrm>
            <a:off x="8430782"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20" name="Shape 320"/>
        <p:cNvGrpSpPr/>
        <p:nvPr/>
      </p:nvGrpSpPr>
      <p:grpSpPr>
        <a:xfrm>
          <a:off x="0" y="0"/>
          <a:ext cx="0" cy="0"/>
          <a:chOff x="0" y="0"/>
          <a:chExt cx="0" cy="0"/>
        </a:xfrm>
      </p:grpSpPr>
      <p:pic>
        <p:nvPicPr>
          <p:cNvPr id="321" name="Google Shape;321;p60"/>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322" name="Google Shape;322;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3" name="Google Shape;323;p60"/>
          <p:cNvSpPr txBox="1"/>
          <p:nvPr>
            <p:ph idx="1" type="subTitle"/>
          </p:nvPr>
        </p:nvSpPr>
        <p:spPr>
          <a:xfrm>
            <a:off x="720000" y="1881600"/>
            <a:ext cx="5249100" cy="606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324" name="Google Shape;324;p60"/>
          <p:cNvSpPr txBox="1"/>
          <p:nvPr>
            <p:ph idx="2" type="subTitle"/>
          </p:nvPr>
        </p:nvSpPr>
        <p:spPr>
          <a:xfrm>
            <a:off x="720000" y="3526575"/>
            <a:ext cx="5249100" cy="642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325" name="Google Shape;325;p60"/>
          <p:cNvSpPr txBox="1"/>
          <p:nvPr>
            <p:ph idx="3" type="subTitle"/>
          </p:nvPr>
        </p:nvSpPr>
        <p:spPr>
          <a:xfrm>
            <a:off x="720000" y="1366375"/>
            <a:ext cx="5249100" cy="512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326" name="Google Shape;326;p60"/>
          <p:cNvSpPr txBox="1"/>
          <p:nvPr>
            <p:ph idx="4" type="subTitle"/>
          </p:nvPr>
        </p:nvSpPr>
        <p:spPr>
          <a:xfrm>
            <a:off x="720000" y="3047500"/>
            <a:ext cx="5249100" cy="512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327" name="Google Shape;327;p60"/>
          <p:cNvCxnSpPr/>
          <p:nvPr/>
        </p:nvCxnSpPr>
        <p:spPr>
          <a:xfrm>
            <a:off x="8430763"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28" name="Shape 328"/>
        <p:cNvGrpSpPr/>
        <p:nvPr/>
      </p:nvGrpSpPr>
      <p:grpSpPr>
        <a:xfrm>
          <a:off x="0" y="0"/>
          <a:ext cx="0" cy="0"/>
          <a:chOff x="0" y="0"/>
          <a:chExt cx="0" cy="0"/>
        </a:xfrm>
      </p:grpSpPr>
      <p:pic>
        <p:nvPicPr>
          <p:cNvPr id="329" name="Google Shape;329;p61"/>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330" name="Google Shape;330;p61"/>
          <p:cNvSpPr txBox="1"/>
          <p:nvPr>
            <p:ph idx="1" type="subTitle"/>
          </p:nvPr>
        </p:nvSpPr>
        <p:spPr>
          <a:xfrm>
            <a:off x="718469" y="2863148"/>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31" name="Google Shape;331;p61"/>
          <p:cNvSpPr txBox="1"/>
          <p:nvPr>
            <p:ph idx="2" type="subTitle"/>
          </p:nvPr>
        </p:nvSpPr>
        <p:spPr>
          <a:xfrm>
            <a:off x="3265191" y="2863148"/>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32" name="Google Shape;332;p61"/>
          <p:cNvSpPr txBox="1"/>
          <p:nvPr>
            <p:ph idx="3" type="subTitle"/>
          </p:nvPr>
        </p:nvSpPr>
        <p:spPr>
          <a:xfrm>
            <a:off x="5811919" y="2863148"/>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33" name="Google Shape;333;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4" name="Google Shape;334;p61"/>
          <p:cNvSpPr txBox="1"/>
          <p:nvPr>
            <p:ph idx="4" type="subTitle"/>
          </p:nvPr>
        </p:nvSpPr>
        <p:spPr>
          <a:xfrm>
            <a:off x="718475" y="2457875"/>
            <a:ext cx="2175300" cy="489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335" name="Google Shape;335;p61"/>
          <p:cNvSpPr txBox="1"/>
          <p:nvPr>
            <p:ph idx="5" type="subTitle"/>
          </p:nvPr>
        </p:nvSpPr>
        <p:spPr>
          <a:xfrm>
            <a:off x="3265197" y="2457875"/>
            <a:ext cx="2175300" cy="489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336" name="Google Shape;336;p61"/>
          <p:cNvSpPr txBox="1"/>
          <p:nvPr>
            <p:ph idx="6" type="subTitle"/>
          </p:nvPr>
        </p:nvSpPr>
        <p:spPr>
          <a:xfrm>
            <a:off x="5811925" y="2457875"/>
            <a:ext cx="2175300" cy="489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337" name="Google Shape;337;p61"/>
          <p:cNvCxnSpPr/>
          <p:nvPr/>
        </p:nvCxnSpPr>
        <p:spPr>
          <a:xfrm>
            <a:off x="8430763"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338" name="Shape 338"/>
        <p:cNvGrpSpPr/>
        <p:nvPr/>
      </p:nvGrpSpPr>
      <p:grpSpPr>
        <a:xfrm>
          <a:off x="0" y="0"/>
          <a:ext cx="0" cy="0"/>
          <a:chOff x="0" y="0"/>
          <a:chExt cx="0" cy="0"/>
        </a:xfrm>
      </p:grpSpPr>
      <p:pic>
        <p:nvPicPr>
          <p:cNvPr id="339" name="Google Shape;339;p62"/>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340" name="Google Shape;340;p62"/>
          <p:cNvSpPr txBox="1"/>
          <p:nvPr>
            <p:ph idx="1" type="subTitle"/>
          </p:nvPr>
        </p:nvSpPr>
        <p:spPr>
          <a:xfrm>
            <a:off x="713225" y="3167950"/>
            <a:ext cx="1808100" cy="1066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41" name="Google Shape;341;p62"/>
          <p:cNvSpPr txBox="1"/>
          <p:nvPr>
            <p:ph idx="2" type="subTitle"/>
          </p:nvPr>
        </p:nvSpPr>
        <p:spPr>
          <a:xfrm>
            <a:off x="2830172" y="3167950"/>
            <a:ext cx="1808100" cy="1066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42" name="Google Shape;342;p62"/>
          <p:cNvSpPr txBox="1"/>
          <p:nvPr>
            <p:ph idx="3" type="subTitle"/>
          </p:nvPr>
        </p:nvSpPr>
        <p:spPr>
          <a:xfrm>
            <a:off x="4947124" y="3167950"/>
            <a:ext cx="1808100" cy="1066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43" name="Google Shape;343;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4" name="Google Shape;344;p62"/>
          <p:cNvSpPr txBox="1"/>
          <p:nvPr>
            <p:ph idx="4" type="subTitle"/>
          </p:nvPr>
        </p:nvSpPr>
        <p:spPr>
          <a:xfrm>
            <a:off x="713225" y="2779850"/>
            <a:ext cx="1808100" cy="471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345" name="Google Shape;345;p62"/>
          <p:cNvSpPr txBox="1"/>
          <p:nvPr>
            <p:ph idx="5" type="subTitle"/>
          </p:nvPr>
        </p:nvSpPr>
        <p:spPr>
          <a:xfrm>
            <a:off x="2830172" y="2779850"/>
            <a:ext cx="1808100" cy="471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346" name="Google Shape;346;p62"/>
          <p:cNvSpPr txBox="1"/>
          <p:nvPr>
            <p:ph idx="6" type="subTitle"/>
          </p:nvPr>
        </p:nvSpPr>
        <p:spPr>
          <a:xfrm>
            <a:off x="4947124" y="2779850"/>
            <a:ext cx="1808100" cy="471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47" name="Shape 347"/>
        <p:cNvGrpSpPr/>
        <p:nvPr/>
      </p:nvGrpSpPr>
      <p:grpSpPr>
        <a:xfrm>
          <a:off x="0" y="0"/>
          <a:ext cx="0" cy="0"/>
          <a:chOff x="0" y="0"/>
          <a:chExt cx="0" cy="0"/>
        </a:xfrm>
      </p:grpSpPr>
      <p:pic>
        <p:nvPicPr>
          <p:cNvPr id="348" name="Google Shape;348;p63"/>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349" name="Google Shape;349;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0" name="Google Shape;350;p63"/>
          <p:cNvSpPr txBox="1"/>
          <p:nvPr>
            <p:ph idx="1" type="subTitle"/>
          </p:nvPr>
        </p:nvSpPr>
        <p:spPr>
          <a:xfrm>
            <a:off x="1402448" y="2002842"/>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51" name="Google Shape;351;p63"/>
          <p:cNvSpPr txBox="1"/>
          <p:nvPr>
            <p:ph idx="2" type="subTitle"/>
          </p:nvPr>
        </p:nvSpPr>
        <p:spPr>
          <a:xfrm>
            <a:off x="4553748" y="2002842"/>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52" name="Google Shape;352;p63"/>
          <p:cNvSpPr txBox="1"/>
          <p:nvPr>
            <p:ph idx="3" type="subTitle"/>
          </p:nvPr>
        </p:nvSpPr>
        <p:spPr>
          <a:xfrm>
            <a:off x="1402448" y="3436242"/>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53" name="Google Shape;353;p63"/>
          <p:cNvSpPr txBox="1"/>
          <p:nvPr>
            <p:ph idx="4" type="subTitle"/>
          </p:nvPr>
        </p:nvSpPr>
        <p:spPr>
          <a:xfrm>
            <a:off x="4553748" y="3436242"/>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54" name="Google Shape;354;p63"/>
          <p:cNvSpPr txBox="1"/>
          <p:nvPr>
            <p:ph idx="5" type="subTitle"/>
          </p:nvPr>
        </p:nvSpPr>
        <p:spPr>
          <a:xfrm>
            <a:off x="1402450" y="1670300"/>
            <a:ext cx="1978200" cy="508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355" name="Google Shape;355;p63"/>
          <p:cNvSpPr txBox="1"/>
          <p:nvPr>
            <p:ph idx="6" type="subTitle"/>
          </p:nvPr>
        </p:nvSpPr>
        <p:spPr>
          <a:xfrm>
            <a:off x="4553746" y="1670300"/>
            <a:ext cx="1978200" cy="508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356" name="Google Shape;356;p63"/>
          <p:cNvSpPr txBox="1"/>
          <p:nvPr>
            <p:ph idx="7" type="subTitle"/>
          </p:nvPr>
        </p:nvSpPr>
        <p:spPr>
          <a:xfrm>
            <a:off x="1402450" y="3103650"/>
            <a:ext cx="1978200" cy="508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357" name="Google Shape;357;p63"/>
          <p:cNvSpPr txBox="1"/>
          <p:nvPr>
            <p:ph idx="8" type="subTitle"/>
          </p:nvPr>
        </p:nvSpPr>
        <p:spPr>
          <a:xfrm>
            <a:off x="4553746" y="3103650"/>
            <a:ext cx="1978200" cy="508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358" name="Google Shape;358;p63"/>
          <p:cNvCxnSpPr/>
          <p:nvPr/>
        </p:nvCxnSpPr>
        <p:spPr>
          <a:xfrm>
            <a:off x="8430782"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59" name="Shape 359"/>
        <p:cNvGrpSpPr/>
        <p:nvPr/>
      </p:nvGrpSpPr>
      <p:grpSpPr>
        <a:xfrm>
          <a:off x="0" y="0"/>
          <a:ext cx="0" cy="0"/>
          <a:chOff x="0" y="0"/>
          <a:chExt cx="0" cy="0"/>
        </a:xfrm>
      </p:grpSpPr>
      <p:pic>
        <p:nvPicPr>
          <p:cNvPr id="360" name="Google Shape;360;p64"/>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361" name="Google Shape;361;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2" name="Google Shape;362;p64"/>
          <p:cNvSpPr txBox="1"/>
          <p:nvPr>
            <p:ph idx="1" type="subTitle"/>
          </p:nvPr>
        </p:nvSpPr>
        <p:spPr>
          <a:xfrm>
            <a:off x="720000" y="19189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63" name="Google Shape;363;p64"/>
          <p:cNvSpPr txBox="1"/>
          <p:nvPr>
            <p:ph idx="2" type="subTitle"/>
          </p:nvPr>
        </p:nvSpPr>
        <p:spPr>
          <a:xfrm>
            <a:off x="2969172" y="19189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64" name="Google Shape;364;p64"/>
          <p:cNvSpPr txBox="1"/>
          <p:nvPr>
            <p:ph idx="3" type="subTitle"/>
          </p:nvPr>
        </p:nvSpPr>
        <p:spPr>
          <a:xfrm>
            <a:off x="720000" y="34285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65" name="Google Shape;365;p64"/>
          <p:cNvSpPr txBox="1"/>
          <p:nvPr>
            <p:ph idx="4" type="subTitle"/>
          </p:nvPr>
        </p:nvSpPr>
        <p:spPr>
          <a:xfrm>
            <a:off x="2969172" y="34285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66" name="Google Shape;366;p64"/>
          <p:cNvSpPr txBox="1"/>
          <p:nvPr>
            <p:ph idx="5" type="subTitle"/>
          </p:nvPr>
        </p:nvSpPr>
        <p:spPr>
          <a:xfrm>
            <a:off x="5218350" y="19189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67" name="Google Shape;367;p64"/>
          <p:cNvSpPr txBox="1"/>
          <p:nvPr>
            <p:ph idx="6" type="subTitle"/>
          </p:nvPr>
        </p:nvSpPr>
        <p:spPr>
          <a:xfrm>
            <a:off x="5218350" y="34285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68" name="Google Shape;368;p64"/>
          <p:cNvSpPr txBox="1"/>
          <p:nvPr>
            <p:ph idx="7" type="subTitle"/>
          </p:nvPr>
        </p:nvSpPr>
        <p:spPr>
          <a:xfrm>
            <a:off x="720000" y="1601951"/>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369" name="Google Shape;369;p64"/>
          <p:cNvSpPr txBox="1"/>
          <p:nvPr>
            <p:ph idx="8" type="subTitle"/>
          </p:nvPr>
        </p:nvSpPr>
        <p:spPr>
          <a:xfrm>
            <a:off x="2969172" y="1601951"/>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370" name="Google Shape;370;p64"/>
          <p:cNvSpPr txBox="1"/>
          <p:nvPr>
            <p:ph idx="9" type="subTitle"/>
          </p:nvPr>
        </p:nvSpPr>
        <p:spPr>
          <a:xfrm>
            <a:off x="720000" y="3111576"/>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371" name="Google Shape;371;p64"/>
          <p:cNvSpPr txBox="1"/>
          <p:nvPr>
            <p:ph idx="13" type="subTitle"/>
          </p:nvPr>
        </p:nvSpPr>
        <p:spPr>
          <a:xfrm>
            <a:off x="2969172" y="3111576"/>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372" name="Google Shape;372;p64"/>
          <p:cNvSpPr txBox="1"/>
          <p:nvPr>
            <p:ph idx="14" type="subTitle"/>
          </p:nvPr>
        </p:nvSpPr>
        <p:spPr>
          <a:xfrm>
            <a:off x="5218350" y="1601951"/>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373" name="Google Shape;373;p64"/>
          <p:cNvSpPr txBox="1"/>
          <p:nvPr>
            <p:ph idx="15" type="subTitle"/>
          </p:nvPr>
        </p:nvSpPr>
        <p:spPr>
          <a:xfrm>
            <a:off x="5218350" y="3111576"/>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374" name="Google Shape;374;p64"/>
          <p:cNvCxnSpPr/>
          <p:nvPr/>
        </p:nvCxnSpPr>
        <p:spPr>
          <a:xfrm>
            <a:off x="8430775"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bg>
      <p:bgPr>
        <a:solidFill>
          <a:schemeClr val="dk2"/>
        </a:solidFill>
      </p:bgPr>
    </p:bg>
    <p:spTree>
      <p:nvGrpSpPr>
        <p:cNvPr id="375" name="Shape 375"/>
        <p:cNvGrpSpPr/>
        <p:nvPr/>
      </p:nvGrpSpPr>
      <p:grpSpPr>
        <a:xfrm>
          <a:off x="0" y="0"/>
          <a:ext cx="0" cy="0"/>
          <a:chOff x="0" y="0"/>
          <a:chExt cx="0" cy="0"/>
        </a:xfrm>
      </p:grpSpPr>
      <p:pic>
        <p:nvPicPr>
          <p:cNvPr id="376" name="Google Shape;376;p65"/>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377" name="Google Shape;377;p65"/>
          <p:cNvSpPr txBox="1"/>
          <p:nvPr>
            <p:ph hasCustomPrompt="1" type="title"/>
          </p:nvPr>
        </p:nvSpPr>
        <p:spPr>
          <a:xfrm>
            <a:off x="713225" y="762350"/>
            <a:ext cx="41472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78" name="Google Shape;378;p65"/>
          <p:cNvSpPr txBox="1"/>
          <p:nvPr>
            <p:ph idx="1" type="subTitle"/>
          </p:nvPr>
        </p:nvSpPr>
        <p:spPr>
          <a:xfrm>
            <a:off x="713225" y="1379681"/>
            <a:ext cx="4147200" cy="404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2400"/>
              <a:buNone/>
              <a:defRPr sz="1600">
                <a:solidFill>
                  <a:schemeClr val="dk1"/>
                </a:solidFill>
              </a:defRPr>
            </a:lvl1pPr>
            <a:lvl2pPr lvl="1" rtl="0" algn="ctr">
              <a:lnSpc>
                <a:spcPct val="115000"/>
              </a:lnSpc>
              <a:spcBef>
                <a:spcPts val="0"/>
              </a:spcBef>
              <a:spcAft>
                <a:spcPts val="0"/>
              </a:spcAft>
              <a:buClr>
                <a:schemeClr val="dk1"/>
              </a:buClr>
              <a:buSzPts val="2100"/>
              <a:buNone/>
              <a:defRPr sz="2100">
                <a:solidFill>
                  <a:schemeClr val="dk1"/>
                </a:solidFill>
              </a:defRPr>
            </a:lvl2pPr>
            <a:lvl3pPr lvl="2" rtl="0" algn="ctr">
              <a:lnSpc>
                <a:spcPct val="115000"/>
              </a:lnSpc>
              <a:spcBef>
                <a:spcPts val="0"/>
              </a:spcBef>
              <a:spcAft>
                <a:spcPts val="0"/>
              </a:spcAft>
              <a:buClr>
                <a:schemeClr val="dk1"/>
              </a:buClr>
              <a:buSzPts val="2100"/>
              <a:buNone/>
              <a:defRPr sz="2100">
                <a:solidFill>
                  <a:schemeClr val="dk1"/>
                </a:solidFill>
              </a:defRPr>
            </a:lvl3pPr>
            <a:lvl4pPr lvl="3" rtl="0" algn="ctr">
              <a:lnSpc>
                <a:spcPct val="115000"/>
              </a:lnSpc>
              <a:spcBef>
                <a:spcPts val="0"/>
              </a:spcBef>
              <a:spcAft>
                <a:spcPts val="0"/>
              </a:spcAft>
              <a:buClr>
                <a:schemeClr val="dk1"/>
              </a:buClr>
              <a:buSzPts val="2100"/>
              <a:buNone/>
              <a:defRPr sz="2100">
                <a:solidFill>
                  <a:schemeClr val="dk1"/>
                </a:solidFill>
              </a:defRPr>
            </a:lvl4pPr>
            <a:lvl5pPr lvl="4" rtl="0" algn="ctr">
              <a:lnSpc>
                <a:spcPct val="115000"/>
              </a:lnSpc>
              <a:spcBef>
                <a:spcPts val="0"/>
              </a:spcBef>
              <a:spcAft>
                <a:spcPts val="0"/>
              </a:spcAft>
              <a:buClr>
                <a:schemeClr val="dk1"/>
              </a:buClr>
              <a:buSzPts val="2100"/>
              <a:buNone/>
              <a:defRPr sz="2100">
                <a:solidFill>
                  <a:schemeClr val="dk1"/>
                </a:solidFill>
              </a:defRPr>
            </a:lvl5pPr>
            <a:lvl6pPr lvl="5" rtl="0" algn="ctr">
              <a:lnSpc>
                <a:spcPct val="115000"/>
              </a:lnSpc>
              <a:spcBef>
                <a:spcPts val="0"/>
              </a:spcBef>
              <a:spcAft>
                <a:spcPts val="0"/>
              </a:spcAft>
              <a:buClr>
                <a:schemeClr val="dk1"/>
              </a:buClr>
              <a:buSzPts val="2100"/>
              <a:buNone/>
              <a:defRPr sz="2100">
                <a:solidFill>
                  <a:schemeClr val="dk1"/>
                </a:solidFill>
              </a:defRPr>
            </a:lvl6pPr>
            <a:lvl7pPr lvl="6" rtl="0" algn="ctr">
              <a:lnSpc>
                <a:spcPct val="115000"/>
              </a:lnSpc>
              <a:spcBef>
                <a:spcPts val="0"/>
              </a:spcBef>
              <a:spcAft>
                <a:spcPts val="0"/>
              </a:spcAft>
              <a:buClr>
                <a:schemeClr val="dk1"/>
              </a:buClr>
              <a:buSzPts val="2100"/>
              <a:buNone/>
              <a:defRPr sz="2100">
                <a:solidFill>
                  <a:schemeClr val="dk1"/>
                </a:solidFill>
              </a:defRPr>
            </a:lvl7pPr>
            <a:lvl8pPr lvl="7" rtl="0" algn="ctr">
              <a:lnSpc>
                <a:spcPct val="115000"/>
              </a:lnSpc>
              <a:spcBef>
                <a:spcPts val="0"/>
              </a:spcBef>
              <a:spcAft>
                <a:spcPts val="0"/>
              </a:spcAft>
              <a:buClr>
                <a:schemeClr val="dk1"/>
              </a:buClr>
              <a:buSzPts val="2100"/>
              <a:buNone/>
              <a:defRPr sz="2100">
                <a:solidFill>
                  <a:schemeClr val="dk1"/>
                </a:solidFill>
              </a:defRPr>
            </a:lvl8pPr>
            <a:lvl9pPr lvl="8" rtl="0" algn="ctr">
              <a:lnSpc>
                <a:spcPct val="115000"/>
              </a:lnSpc>
              <a:spcBef>
                <a:spcPts val="0"/>
              </a:spcBef>
              <a:spcAft>
                <a:spcPts val="0"/>
              </a:spcAft>
              <a:buClr>
                <a:schemeClr val="dk1"/>
              </a:buClr>
              <a:buSzPts val="2100"/>
              <a:buNone/>
              <a:defRPr sz="2100">
                <a:solidFill>
                  <a:schemeClr val="dk1"/>
                </a:solidFill>
              </a:defRPr>
            </a:lvl9pPr>
          </a:lstStyle>
          <a:p/>
        </p:txBody>
      </p:sp>
      <p:sp>
        <p:nvSpPr>
          <p:cNvPr id="379" name="Google Shape;379;p65"/>
          <p:cNvSpPr txBox="1"/>
          <p:nvPr>
            <p:ph hasCustomPrompt="1" idx="2" type="title"/>
          </p:nvPr>
        </p:nvSpPr>
        <p:spPr>
          <a:xfrm>
            <a:off x="713225" y="2060051"/>
            <a:ext cx="41472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80" name="Google Shape;380;p65"/>
          <p:cNvSpPr txBox="1"/>
          <p:nvPr>
            <p:ph idx="3" type="subTitle"/>
          </p:nvPr>
        </p:nvSpPr>
        <p:spPr>
          <a:xfrm>
            <a:off x="713225" y="2678358"/>
            <a:ext cx="4147200" cy="404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2400"/>
              <a:buNone/>
              <a:defRPr sz="1600">
                <a:solidFill>
                  <a:schemeClr val="dk1"/>
                </a:solidFill>
              </a:defRPr>
            </a:lvl1pPr>
            <a:lvl2pPr lvl="1" rtl="0" algn="ctr">
              <a:lnSpc>
                <a:spcPct val="115000"/>
              </a:lnSpc>
              <a:spcBef>
                <a:spcPts val="0"/>
              </a:spcBef>
              <a:spcAft>
                <a:spcPts val="0"/>
              </a:spcAft>
              <a:buClr>
                <a:schemeClr val="dk1"/>
              </a:buClr>
              <a:buSzPts val="2100"/>
              <a:buNone/>
              <a:defRPr sz="2100">
                <a:solidFill>
                  <a:schemeClr val="dk1"/>
                </a:solidFill>
              </a:defRPr>
            </a:lvl2pPr>
            <a:lvl3pPr lvl="2" rtl="0" algn="ctr">
              <a:lnSpc>
                <a:spcPct val="115000"/>
              </a:lnSpc>
              <a:spcBef>
                <a:spcPts val="0"/>
              </a:spcBef>
              <a:spcAft>
                <a:spcPts val="0"/>
              </a:spcAft>
              <a:buClr>
                <a:schemeClr val="dk1"/>
              </a:buClr>
              <a:buSzPts val="2100"/>
              <a:buNone/>
              <a:defRPr sz="2100">
                <a:solidFill>
                  <a:schemeClr val="dk1"/>
                </a:solidFill>
              </a:defRPr>
            </a:lvl3pPr>
            <a:lvl4pPr lvl="3" rtl="0" algn="ctr">
              <a:lnSpc>
                <a:spcPct val="115000"/>
              </a:lnSpc>
              <a:spcBef>
                <a:spcPts val="0"/>
              </a:spcBef>
              <a:spcAft>
                <a:spcPts val="0"/>
              </a:spcAft>
              <a:buClr>
                <a:schemeClr val="dk1"/>
              </a:buClr>
              <a:buSzPts val="2100"/>
              <a:buNone/>
              <a:defRPr sz="2100">
                <a:solidFill>
                  <a:schemeClr val="dk1"/>
                </a:solidFill>
              </a:defRPr>
            </a:lvl4pPr>
            <a:lvl5pPr lvl="4" rtl="0" algn="ctr">
              <a:lnSpc>
                <a:spcPct val="115000"/>
              </a:lnSpc>
              <a:spcBef>
                <a:spcPts val="0"/>
              </a:spcBef>
              <a:spcAft>
                <a:spcPts val="0"/>
              </a:spcAft>
              <a:buClr>
                <a:schemeClr val="dk1"/>
              </a:buClr>
              <a:buSzPts val="2100"/>
              <a:buNone/>
              <a:defRPr sz="2100">
                <a:solidFill>
                  <a:schemeClr val="dk1"/>
                </a:solidFill>
              </a:defRPr>
            </a:lvl5pPr>
            <a:lvl6pPr lvl="5" rtl="0" algn="ctr">
              <a:lnSpc>
                <a:spcPct val="115000"/>
              </a:lnSpc>
              <a:spcBef>
                <a:spcPts val="0"/>
              </a:spcBef>
              <a:spcAft>
                <a:spcPts val="0"/>
              </a:spcAft>
              <a:buClr>
                <a:schemeClr val="dk1"/>
              </a:buClr>
              <a:buSzPts val="2100"/>
              <a:buNone/>
              <a:defRPr sz="2100">
                <a:solidFill>
                  <a:schemeClr val="dk1"/>
                </a:solidFill>
              </a:defRPr>
            </a:lvl6pPr>
            <a:lvl7pPr lvl="6" rtl="0" algn="ctr">
              <a:lnSpc>
                <a:spcPct val="115000"/>
              </a:lnSpc>
              <a:spcBef>
                <a:spcPts val="0"/>
              </a:spcBef>
              <a:spcAft>
                <a:spcPts val="0"/>
              </a:spcAft>
              <a:buClr>
                <a:schemeClr val="dk1"/>
              </a:buClr>
              <a:buSzPts val="2100"/>
              <a:buNone/>
              <a:defRPr sz="2100">
                <a:solidFill>
                  <a:schemeClr val="dk1"/>
                </a:solidFill>
              </a:defRPr>
            </a:lvl7pPr>
            <a:lvl8pPr lvl="7" rtl="0" algn="ctr">
              <a:lnSpc>
                <a:spcPct val="115000"/>
              </a:lnSpc>
              <a:spcBef>
                <a:spcPts val="0"/>
              </a:spcBef>
              <a:spcAft>
                <a:spcPts val="0"/>
              </a:spcAft>
              <a:buClr>
                <a:schemeClr val="dk1"/>
              </a:buClr>
              <a:buSzPts val="2100"/>
              <a:buNone/>
              <a:defRPr sz="2100">
                <a:solidFill>
                  <a:schemeClr val="dk1"/>
                </a:solidFill>
              </a:defRPr>
            </a:lvl8pPr>
            <a:lvl9pPr lvl="8" rtl="0" algn="ctr">
              <a:lnSpc>
                <a:spcPct val="115000"/>
              </a:lnSpc>
              <a:spcBef>
                <a:spcPts val="0"/>
              </a:spcBef>
              <a:spcAft>
                <a:spcPts val="0"/>
              </a:spcAft>
              <a:buClr>
                <a:schemeClr val="dk1"/>
              </a:buClr>
              <a:buSzPts val="2100"/>
              <a:buNone/>
              <a:defRPr sz="2100">
                <a:solidFill>
                  <a:schemeClr val="dk1"/>
                </a:solidFill>
              </a:defRPr>
            </a:lvl9pPr>
          </a:lstStyle>
          <a:p/>
        </p:txBody>
      </p:sp>
      <p:sp>
        <p:nvSpPr>
          <p:cNvPr id="381" name="Google Shape;381;p65"/>
          <p:cNvSpPr txBox="1"/>
          <p:nvPr>
            <p:ph hasCustomPrompt="1" idx="4" type="title"/>
          </p:nvPr>
        </p:nvSpPr>
        <p:spPr>
          <a:xfrm>
            <a:off x="713225" y="3357753"/>
            <a:ext cx="41472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82" name="Google Shape;382;p65"/>
          <p:cNvSpPr txBox="1"/>
          <p:nvPr>
            <p:ph idx="5" type="subTitle"/>
          </p:nvPr>
        </p:nvSpPr>
        <p:spPr>
          <a:xfrm>
            <a:off x="713225" y="3977052"/>
            <a:ext cx="4147200" cy="404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2400"/>
              <a:buNone/>
              <a:defRPr sz="1600">
                <a:solidFill>
                  <a:schemeClr val="dk1"/>
                </a:solidFill>
              </a:defRPr>
            </a:lvl1pPr>
            <a:lvl2pPr lvl="1" rtl="0" algn="ctr">
              <a:lnSpc>
                <a:spcPct val="115000"/>
              </a:lnSpc>
              <a:spcBef>
                <a:spcPts val="0"/>
              </a:spcBef>
              <a:spcAft>
                <a:spcPts val="0"/>
              </a:spcAft>
              <a:buClr>
                <a:schemeClr val="dk1"/>
              </a:buClr>
              <a:buSzPts val="2100"/>
              <a:buNone/>
              <a:defRPr sz="2100">
                <a:solidFill>
                  <a:schemeClr val="dk1"/>
                </a:solidFill>
              </a:defRPr>
            </a:lvl2pPr>
            <a:lvl3pPr lvl="2" rtl="0" algn="ctr">
              <a:lnSpc>
                <a:spcPct val="115000"/>
              </a:lnSpc>
              <a:spcBef>
                <a:spcPts val="0"/>
              </a:spcBef>
              <a:spcAft>
                <a:spcPts val="0"/>
              </a:spcAft>
              <a:buClr>
                <a:schemeClr val="dk1"/>
              </a:buClr>
              <a:buSzPts val="2100"/>
              <a:buNone/>
              <a:defRPr sz="2100">
                <a:solidFill>
                  <a:schemeClr val="dk1"/>
                </a:solidFill>
              </a:defRPr>
            </a:lvl3pPr>
            <a:lvl4pPr lvl="3" rtl="0" algn="ctr">
              <a:lnSpc>
                <a:spcPct val="115000"/>
              </a:lnSpc>
              <a:spcBef>
                <a:spcPts val="0"/>
              </a:spcBef>
              <a:spcAft>
                <a:spcPts val="0"/>
              </a:spcAft>
              <a:buClr>
                <a:schemeClr val="dk1"/>
              </a:buClr>
              <a:buSzPts val="2100"/>
              <a:buNone/>
              <a:defRPr sz="2100">
                <a:solidFill>
                  <a:schemeClr val="dk1"/>
                </a:solidFill>
              </a:defRPr>
            </a:lvl4pPr>
            <a:lvl5pPr lvl="4" rtl="0" algn="ctr">
              <a:lnSpc>
                <a:spcPct val="115000"/>
              </a:lnSpc>
              <a:spcBef>
                <a:spcPts val="0"/>
              </a:spcBef>
              <a:spcAft>
                <a:spcPts val="0"/>
              </a:spcAft>
              <a:buClr>
                <a:schemeClr val="dk1"/>
              </a:buClr>
              <a:buSzPts val="2100"/>
              <a:buNone/>
              <a:defRPr sz="2100">
                <a:solidFill>
                  <a:schemeClr val="dk1"/>
                </a:solidFill>
              </a:defRPr>
            </a:lvl5pPr>
            <a:lvl6pPr lvl="5" rtl="0" algn="ctr">
              <a:lnSpc>
                <a:spcPct val="115000"/>
              </a:lnSpc>
              <a:spcBef>
                <a:spcPts val="0"/>
              </a:spcBef>
              <a:spcAft>
                <a:spcPts val="0"/>
              </a:spcAft>
              <a:buClr>
                <a:schemeClr val="dk1"/>
              </a:buClr>
              <a:buSzPts val="2100"/>
              <a:buNone/>
              <a:defRPr sz="2100">
                <a:solidFill>
                  <a:schemeClr val="dk1"/>
                </a:solidFill>
              </a:defRPr>
            </a:lvl6pPr>
            <a:lvl7pPr lvl="6" rtl="0" algn="ctr">
              <a:lnSpc>
                <a:spcPct val="115000"/>
              </a:lnSpc>
              <a:spcBef>
                <a:spcPts val="0"/>
              </a:spcBef>
              <a:spcAft>
                <a:spcPts val="0"/>
              </a:spcAft>
              <a:buClr>
                <a:schemeClr val="dk1"/>
              </a:buClr>
              <a:buSzPts val="2100"/>
              <a:buNone/>
              <a:defRPr sz="2100">
                <a:solidFill>
                  <a:schemeClr val="dk1"/>
                </a:solidFill>
              </a:defRPr>
            </a:lvl7pPr>
            <a:lvl8pPr lvl="7" rtl="0" algn="ctr">
              <a:lnSpc>
                <a:spcPct val="115000"/>
              </a:lnSpc>
              <a:spcBef>
                <a:spcPts val="0"/>
              </a:spcBef>
              <a:spcAft>
                <a:spcPts val="0"/>
              </a:spcAft>
              <a:buClr>
                <a:schemeClr val="dk1"/>
              </a:buClr>
              <a:buSzPts val="2100"/>
              <a:buNone/>
              <a:defRPr sz="2100">
                <a:solidFill>
                  <a:schemeClr val="dk1"/>
                </a:solidFill>
              </a:defRPr>
            </a:lvl8pPr>
            <a:lvl9pPr lvl="8" rtl="0" algn="ctr">
              <a:lnSpc>
                <a:spcPct val="115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solidFill>
          <a:schemeClr val="dk2"/>
        </a:solidFill>
      </p:bgPr>
    </p:bg>
    <p:spTree>
      <p:nvGrpSpPr>
        <p:cNvPr id="383" name="Shape 383"/>
        <p:cNvGrpSpPr/>
        <p:nvPr/>
      </p:nvGrpSpPr>
      <p:grpSpPr>
        <a:xfrm>
          <a:off x="0" y="0"/>
          <a:ext cx="0" cy="0"/>
          <a:chOff x="0" y="0"/>
          <a:chExt cx="0" cy="0"/>
        </a:xfrm>
      </p:grpSpPr>
      <p:pic>
        <p:nvPicPr>
          <p:cNvPr id="384" name="Google Shape;384;p66"/>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385" name="Google Shape;385;p66"/>
          <p:cNvSpPr txBox="1"/>
          <p:nvPr>
            <p:ph type="title"/>
          </p:nvPr>
        </p:nvSpPr>
        <p:spPr>
          <a:xfrm>
            <a:off x="713275" y="539500"/>
            <a:ext cx="44481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7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6" name="Google Shape;386;p66"/>
          <p:cNvSpPr txBox="1"/>
          <p:nvPr>
            <p:ph idx="1" type="subTitle"/>
          </p:nvPr>
        </p:nvSpPr>
        <p:spPr>
          <a:xfrm>
            <a:off x="713275" y="1598205"/>
            <a:ext cx="4448100" cy="110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7" name="Google Shape;387;p66"/>
          <p:cNvSpPr txBox="1"/>
          <p:nvPr/>
        </p:nvSpPr>
        <p:spPr>
          <a:xfrm>
            <a:off x="713225" y="3545150"/>
            <a:ext cx="4945800" cy="55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200">
                <a:solidFill>
                  <a:schemeClr val="dk1"/>
                </a:solidFill>
                <a:latin typeface="Archivo"/>
                <a:ea typeface="Archivo"/>
                <a:cs typeface="Archivo"/>
                <a:sym typeface="Archivo"/>
              </a:rPr>
              <a:t>CREDITS: This presentation template was created by </a:t>
            </a:r>
            <a:r>
              <a:rPr b="1" lang="en" sz="1200" u="sng">
                <a:solidFill>
                  <a:schemeClr val="dk1"/>
                </a:solidFill>
                <a:latin typeface="Archivo"/>
                <a:ea typeface="Archivo"/>
                <a:cs typeface="Archivo"/>
                <a:sym typeface="Archivo"/>
                <a:hlinkClick r:id="rId3">
                  <a:extLst>
                    <a:ext uri="{A12FA001-AC4F-418D-AE19-62706E023703}">
                      <ahyp:hlinkClr val="tx"/>
                    </a:ext>
                  </a:extLst>
                </a:hlinkClick>
              </a:rPr>
              <a:t>Slidesgo</a:t>
            </a:r>
            <a:r>
              <a:rPr b="1" lang="en" sz="1200">
                <a:solidFill>
                  <a:schemeClr val="dk1"/>
                </a:solidFill>
                <a:latin typeface="Archivo"/>
                <a:ea typeface="Archivo"/>
                <a:cs typeface="Archivo"/>
                <a:sym typeface="Archivo"/>
              </a:rPr>
              <a:t>,</a:t>
            </a:r>
            <a:r>
              <a:rPr lang="en" sz="1200">
                <a:solidFill>
                  <a:schemeClr val="dk1"/>
                </a:solidFill>
                <a:latin typeface="Archivo"/>
                <a:ea typeface="Archivo"/>
                <a:cs typeface="Archivo"/>
                <a:sym typeface="Archivo"/>
              </a:rPr>
              <a:t> and includes icons by </a:t>
            </a:r>
            <a:r>
              <a:rPr b="1" lang="en" sz="1200" u="sng">
                <a:solidFill>
                  <a:schemeClr val="dk1"/>
                </a:solidFill>
                <a:latin typeface="Archivo"/>
                <a:ea typeface="Archivo"/>
                <a:cs typeface="Archivo"/>
                <a:sym typeface="Archivo"/>
                <a:hlinkClick r:id="rId4">
                  <a:extLst>
                    <a:ext uri="{A12FA001-AC4F-418D-AE19-62706E023703}">
                      <ahyp:hlinkClr val="tx"/>
                    </a:ext>
                  </a:extLst>
                </a:hlinkClick>
              </a:rPr>
              <a:t>Flaticon</a:t>
            </a:r>
            <a:r>
              <a:rPr lang="en" sz="1200">
                <a:solidFill>
                  <a:schemeClr val="dk1"/>
                </a:solidFill>
                <a:latin typeface="Archivo"/>
                <a:ea typeface="Archivo"/>
                <a:cs typeface="Archivo"/>
                <a:sym typeface="Archivo"/>
              </a:rPr>
              <a:t>, and infographics &amp; images by </a:t>
            </a:r>
            <a:r>
              <a:rPr b="1" lang="en" sz="1200" u="sng">
                <a:solidFill>
                  <a:schemeClr val="dk1"/>
                </a:solidFill>
                <a:latin typeface="Archivo"/>
                <a:ea typeface="Archivo"/>
                <a:cs typeface="Archivo"/>
                <a:sym typeface="Archivo"/>
                <a:hlinkClick r:id="rId5">
                  <a:extLst>
                    <a:ext uri="{A12FA001-AC4F-418D-AE19-62706E023703}">
                      <ahyp:hlinkClr val="tx"/>
                    </a:ext>
                  </a:extLst>
                </a:hlinkClick>
              </a:rPr>
              <a:t>Freepik</a:t>
            </a:r>
            <a:r>
              <a:rPr b="1" lang="en" sz="1200" u="sng">
                <a:solidFill>
                  <a:schemeClr val="dk1"/>
                </a:solidFill>
                <a:latin typeface="Archivo"/>
                <a:ea typeface="Archivo"/>
                <a:cs typeface="Archivo"/>
                <a:sym typeface="Archivo"/>
              </a:rPr>
              <a:t> </a:t>
            </a:r>
            <a:endParaRPr b="1" sz="1200" u="sng">
              <a:solidFill>
                <a:schemeClr val="dk1"/>
              </a:solidFill>
              <a:latin typeface="Archivo"/>
              <a:ea typeface="Archivo"/>
              <a:cs typeface="Archivo"/>
              <a:sym typeface="Archivo"/>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88" name="Shape 388"/>
        <p:cNvGrpSpPr/>
        <p:nvPr/>
      </p:nvGrpSpPr>
      <p:grpSpPr>
        <a:xfrm>
          <a:off x="0" y="0"/>
          <a:ext cx="0" cy="0"/>
          <a:chOff x="0" y="0"/>
          <a:chExt cx="0" cy="0"/>
        </a:xfrm>
      </p:grpSpPr>
      <p:pic>
        <p:nvPicPr>
          <p:cNvPr id="389" name="Google Shape;389;p67"/>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grpSp>
        <p:nvGrpSpPr>
          <p:cNvPr id="390" name="Google Shape;390;p67"/>
          <p:cNvGrpSpPr/>
          <p:nvPr/>
        </p:nvGrpSpPr>
        <p:grpSpPr>
          <a:xfrm>
            <a:off x="8430775" y="-34800"/>
            <a:ext cx="298450" cy="5213100"/>
            <a:chOff x="8430775" y="-34800"/>
            <a:chExt cx="298450" cy="5213100"/>
          </a:xfrm>
        </p:grpSpPr>
        <p:cxnSp>
          <p:nvCxnSpPr>
            <p:cNvPr id="391" name="Google Shape;391;p67"/>
            <p:cNvCxnSpPr/>
            <p:nvPr/>
          </p:nvCxnSpPr>
          <p:spPr>
            <a:xfrm>
              <a:off x="8430775" y="-34800"/>
              <a:ext cx="0" cy="5213100"/>
            </a:xfrm>
            <a:prstGeom prst="straightConnector1">
              <a:avLst/>
            </a:prstGeom>
            <a:noFill/>
            <a:ln cap="flat" cmpd="sng" w="76200">
              <a:solidFill>
                <a:schemeClr val="dk2"/>
              </a:solidFill>
              <a:prstDash val="solid"/>
              <a:round/>
              <a:headEnd len="med" w="med" type="none"/>
              <a:tailEnd len="med" w="med" type="none"/>
            </a:ln>
          </p:spPr>
        </p:cxnSp>
        <p:cxnSp>
          <p:nvCxnSpPr>
            <p:cNvPr id="392" name="Google Shape;392;p67"/>
            <p:cNvCxnSpPr/>
            <p:nvPr/>
          </p:nvCxnSpPr>
          <p:spPr>
            <a:xfrm>
              <a:off x="8729225" y="-34800"/>
              <a:ext cx="0" cy="52131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
    <p:spTree>
      <p:nvGrpSpPr>
        <p:cNvPr id="393" name="Shape 393"/>
        <p:cNvGrpSpPr/>
        <p:nvPr/>
      </p:nvGrpSpPr>
      <p:grpSpPr>
        <a:xfrm>
          <a:off x="0" y="0"/>
          <a:ext cx="0" cy="0"/>
          <a:chOff x="0" y="0"/>
          <a:chExt cx="0" cy="0"/>
        </a:xfrm>
      </p:grpSpPr>
      <p:pic>
        <p:nvPicPr>
          <p:cNvPr id="394" name="Google Shape;394;p68"/>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grpSp>
        <p:nvGrpSpPr>
          <p:cNvPr id="395" name="Google Shape;395;p68"/>
          <p:cNvGrpSpPr/>
          <p:nvPr/>
        </p:nvGrpSpPr>
        <p:grpSpPr>
          <a:xfrm>
            <a:off x="8430775" y="-34800"/>
            <a:ext cx="393375" cy="5213100"/>
            <a:chOff x="7758100" y="-34800"/>
            <a:chExt cx="393375" cy="5213100"/>
          </a:xfrm>
        </p:grpSpPr>
        <p:cxnSp>
          <p:nvCxnSpPr>
            <p:cNvPr id="396" name="Google Shape;396;p68"/>
            <p:cNvCxnSpPr/>
            <p:nvPr/>
          </p:nvCxnSpPr>
          <p:spPr>
            <a:xfrm>
              <a:off x="7758100" y="-34800"/>
              <a:ext cx="0" cy="5213100"/>
            </a:xfrm>
            <a:prstGeom prst="straightConnector1">
              <a:avLst/>
            </a:prstGeom>
            <a:noFill/>
            <a:ln cap="flat" cmpd="sng" w="76200">
              <a:solidFill>
                <a:schemeClr val="dk2"/>
              </a:solidFill>
              <a:prstDash val="solid"/>
              <a:round/>
              <a:headEnd len="med" w="med" type="none"/>
              <a:tailEnd len="med" w="med" type="none"/>
            </a:ln>
          </p:spPr>
        </p:cxnSp>
        <p:cxnSp>
          <p:nvCxnSpPr>
            <p:cNvPr id="397" name="Google Shape;397;p68"/>
            <p:cNvCxnSpPr/>
            <p:nvPr/>
          </p:nvCxnSpPr>
          <p:spPr>
            <a:xfrm>
              <a:off x="8151475" y="-34800"/>
              <a:ext cx="0" cy="52131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01" name="Shape 401"/>
        <p:cNvGrpSpPr/>
        <p:nvPr/>
      </p:nvGrpSpPr>
      <p:grpSpPr>
        <a:xfrm>
          <a:off x="0" y="0"/>
          <a:ext cx="0" cy="0"/>
          <a:chOff x="0" y="0"/>
          <a:chExt cx="0" cy="0"/>
        </a:xfrm>
      </p:grpSpPr>
      <p:pic>
        <p:nvPicPr>
          <p:cNvPr id="402" name="Google Shape;402;p70"/>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403" name="Google Shape;403;p70"/>
          <p:cNvSpPr txBox="1"/>
          <p:nvPr>
            <p:ph type="ctrTitle"/>
          </p:nvPr>
        </p:nvSpPr>
        <p:spPr>
          <a:xfrm>
            <a:off x="713225" y="864403"/>
            <a:ext cx="4777500" cy="28749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91919"/>
              </a:buClr>
              <a:buSzPts val="5200"/>
              <a:buNone/>
              <a:defRPr sz="6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404" name="Google Shape;404;p70"/>
          <p:cNvSpPr txBox="1"/>
          <p:nvPr>
            <p:ph idx="1" type="subTitle"/>
          </p:nvPr>
        </p:nvSpPr>
        <p:spPr>
          <a:xfrm>
            <a:off x="713225" y="3803297"/>
            <a:ext cx="4777500" cy="475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600"/>
            </a:lvl1pPr>
            <a:lvl2pPr lvl="1" rtl="0" algn="ctr">
              <a:lnSpc>
                <a:spcPct val="115000"/>
              </a:lnSpc>
              <a:spcBef>
                <a:spcPts val="0"/>
              </a:spcBef>
              <a:spcAft>
                <a:spcPts val="0"/>
              </a:spcAft>
              <a:buSzPts val="1800"/>
              <a:buNone/>
              <a:defRPr sz="1800"/>
            </a:lvl2pPr>
            <a:lvl3pPr lvl="2" rtl="0" algn="ctr">
              <a:lnSpc>
                <a:spcPct val="115000"/>
              </a:lnSpc>
              <a:spcBef>
                <a:spcPts val="0"/>
              </a:spcBef>
              <a:spcAft>
                <a:spcPts val="0"/>
              </a:spcAft>
              <a:buSzPts val="1800"/>
              <a:buNone/>
              <a:defRPr sz="1800"/>
            </a:lvl3pPr>
            <a:lvl4pPr lvl="3" rtl="0" algn="ctr">
              <a:lnSpc>
                <a:spcPct val="115000"/>
              </a:lnSpc>
              <a:spcBef>
                <a:spcPts val="0"/>
              </a:spcBef>
              <a:spcAft>
                <a:spcPts val="0"/>
              </a:spcAft>
              <a:buSzPts val="1800"/>
              <a:buNone/>
              <a:defRPr sz="1800"/>
            </a:lvl4pPr>
            <a:lvl5pPr lvl="4" rtl="0" algn="ctr">
              <a:lnSpc>
                <a:spcPct val="115000"/>
              </a:lnSpc>
              <a:spcBef>
                <a:spcPts val="0"/>
              </a:spcBef>
              <a:spcAft>
                <a:spcPts val="0"/>
              </a:spcAft>
              <a:buSzPts val="1800"/>
              <a:buNone/>
              <a:defRPr sz="1800"/>
            </a:lvl5pPr>
            <a:lvl6pPr lvl="5" rtl="0" algn="ctr">
              <a:lnSpc>
                <a:spcPct val="115000"/>
              </a:lnSpc>
              <a:spcBef>
                <a:spcPts val="0"/>
              </a:spcBef>
              <a:spcAft>
                <a:spcPts val="0"/>
              </a:spcAft>
              <a:buSzPts val="1800"/>
              <a:buNone/>
              <a:defRPr sz="1800"/>
            </a:lvl6pPr>
            <a:lvl7pPr lvl="6" rtl="0" algn="ctr">
              <a:lnSpc>
                <a:spcPct val="115000"/>
              </a:lnSpc>
              <a:spcBef>
                <a:spcPts val="0"/>
              </a:spcBef>
              <a:spcAft>
                <a:spcPts val="0"/>
              </a:spcAft>
              <a:buSzPts val="1800"/>
              <a:buNone/>
              <a:defRPr sz="1800"/>
            </a:lvl7pPr>
            <a:lvl8pPr lvl="7" rtl="0" algn="ctr">
              <a:lnSpc>
                <a:spcPct val="115000"/>
              </a:lnSpc>
              <a:spcBef>
                <a:spcPts val="0"/>
              </a:spcBef>
              <a:spcAft>
                <a:spcPts val="0"/>
              </a:spcAft>
              <a:buSzPts val="1800"/>
              <a:buNone/>
              <a:defRPr sz="1800"/>
            </a:lvl8pPr>
            <a:lvl9pPr lvl="8" rtl="0" algn="ctr">
              <a:lnSpc>
                <a:spcPct val="115000"/>
              </a:lnSpc>
              <a:spcBef>
                <a:spcPts val="0"/>
              </a:spcBef>
              <a:spcAft>
                <a:spcPts val="0"/>
              </a:spcAft>
              <a:buSzPts val="1800"/>
              <a:buNone/>
              <a:defRPr sz="1800"/>
            </a:lvl9pPr>
          </a:lstStyle>
          <a:p/>
        </p:txBody>
      </p:sp>
      <p:cxnSp>
        <p:nvCxnSpPr>
          <p:cNvPr id="405" name="Google Shape;405;p70"/>
          <p:cNvCxnSpPr/>
          <p:nvPr/>
        </p:nvCxnSpPr>
        <p:spPr>
          <a:xfrm>
            <a:off x="8430775"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406" name="Shape 406"/>
        <p:cNvGrpSpPr/>
        <p:nvPr/>
      </p:nvGrpSpPr>
      <p:grpSpPr>
        <a:xfrm>
          <a:off x="0" y="0"/>
          <a:ext cx="0" cy="0"/>
          <a:chOff x="0" y="0"/>
          <a:chExt cx="0" cy="0"/>
        </a:xfrm>
      </p:grpSpPr>
      <p:pic>
        <p:nvPicPr>
          <p:cNvPr id="407" name="Google Shape;407;p71"/>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408" name="Google Shape;408;p71"/>
          <p:cNvSpPr txBox="1"/>
          <p:nvPr>
            <p:ph type="title"/>
          </p:nvPr>
        </p:nvSpPr>
        <p:spPr>
          <a:xfrm>
            <a:off x="713225" y="2558413"/>
            <a:ext cx="4701900" cy="1119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09" name="Google Shape;409;p71"/>
          <p:cNvSpPr txBox="1"/>
          <p:nvPr>
            <p:ph hasCustomPrompt="1" idx="2" type="title"/>
          </p:nvPr>
        </p:nvSpPr>
        <p:spPr>
          <a:xfrm>
            <a:off x="720000" y="1464325"/>
            <a:ext cx="1352100" cy="8418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10" name="Google Shape;410;p71"/>
          <p:cNvSpPr txBox="1"/>
          <p:nvPr>
            <p:ph idx="1" type="subTitle"/>
          </p:nvPr>
        </p:nvSpPr>
        <p:spPr>
          <a:xfrm>
            <a:off x="720000" y="3597519"/>
            <a:ext cx="4695000" cy="384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1" name="Shape 411"/>
        <p:cNvGrpSpPr/>
        <p:nvPr/>
      </p:nvGrpSpPr>
      <p:grpSpPr>
        <a:xfrm>
          <a:off x="0" y="0"/>
          <a:ext cx="0" cy="0"/>
          <a:chOff x="0" y="0"/>
          <a:chExt cx="0" cy="0"/>
        </a:xfrm>
      </p:grpSpPr>
      <p:pic>
        <p:nvPicPr>
          <p:cNvPr id="412" name="Google Shape;412;p72"/>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413" name="Google Shape;413;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14" name="Google Shape;414;p72"/>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a:solidFill>
                  <a:srgbClr val="434343"/>
                </a:solidFill>
              </a:defRPr>
            </a:lvl1pPr>
            <a:lvl2pPr indent="-317500" lvl="1" marL="914400" rtl="0">
              <a:lnSpc>
                <a:spcPct val="115000"/>
              </a:lnSpc>
              <a:spcBef>
                <a:spcPts val="0"/>
              </a:spcBef>
              <a:spcAft>
                <a:spcPts val="0"/>
              </a:spcAft>
              <a:buClr>
                <a:srgbClr val="434343"/>
              </a:buClr>
              <a:buSzPts val="1400"/>
              <a:buFont typeface="Roboto Condensed Light"/>
              <a:buChar char="○"/>
              <a:defRPr>
                <a:solidFill>
                  <a:srgbClr val="434343"/>
                </a:solidFill>
              </a:defRPr>
            </a:lvl2pPr>
            <a:lvl3pPr indent="-317500" lvl="2" marL="1371600" rtl="0">
              <a:lnSpc>
                <a:spcPct val="115000"/>
              </a:lnSpc>
              <a:spcBef>
                <a:spcPts val="0"/>
              </a:spcBef>
              <a:spcAft>
                <a:spcPts val="0"/>
              </a:spcAft>
              <a:buClr>
                <a:srgbClr val="434343"/>
              </a:buClr>
              <a:buSzPts val="1400"/>
              <a:buFont typeface="Roboto Condensed Light"/>
              <a:buChar char="■"/>
              <a:defRPr>
                <a:solidFill>
                  <a:srgbClr val="434343"/>
                </a:solidFill>
              </a:defRPr>
            </a:lvl3pPr>
            <a:lvl4pPr indent="-317500" lvl="3" marL="1828800" rtl="0">
              <a:lnSpc>
                <a:spcPct val="115000"/>
              </a:lnSpc>
              <a:spcBef>
                <a:spcPts val="0"/>
              </a:spcBef>
              <a:spcAft>
                <a:spcPts val="0"/>
              </a:spcAft>
              <a:buClr>
                <a:srgbClr val="434343"/>
              </a:buClr>
              <a:buSzPts val="1400"/>
              <a:buFont typeface="Roboto Condensed Light"/>
              <a:buChar char="●"/>
              <a:defRPr>
                <a:solidFill>
                  <a:srgbClr val="434343"/>
                </a:solidFill>
              </a:defRPr>
            </a:lvl4pPr>
            <a:lvl5pPr indent="-317500" lvl="4" marL="2286000" rtl="0">
              <a:lnSpc>
                <a:spcPct val="115000"/>
              </a:lnSpc>
              <a:spcBef>
                <a:spcPts val="0"/>
              </a:spcBef>
              <a:spcAft>
                <a:spcPts val="0"/>
              </a:spcAft>
              <a:buClr>
                <a:srgbClr val="434343"/>
              </a:buClr>
              <a:buSzPts val="1400"/>
              <a:buFont typeface="Roboto Condensed Light"/>
              <a:buChar char="○"/>
              <a:defRPr>
                <a:solidFill>
                  <a:srgbClr val="434343"/>
                </a:solidFill>
              </a:defRPr>
            </a:lvl5pPr>
            <a:lvl6pPr indent="-317500" lvl="5" marL="2743200" rtl="0">
              <a:lnSpc>
                <a:spcPct val="115000"/>
              </a:lnSpc>
              <a:spcBef>
                <a:spcPts val="0"/>
              </a:spcBef>
              <a:spcAft>
                <a:spcPts val="0"/>
              </a:spcAft>
              <a:buClr>
                <a:srgbClr val="434343"/>
              </a:buClr>
              <a:buSzPts val="1400"/>
              <a:buFont typeface="Roboto Condensed Light"/>
              <a:buChar char="■"/>
              <a:defRPr>
                <a:solidFill>
                  <a:srgbClr val="434343"/>
                </a:solidFill>
              </a:defRPr>
            </a:lvl6pPr>
            <a:lvl7pPr indent="-317500" lvl="6" marL="3200400" rtl="0">
              <a:lnSpc>
                <a:spcPct val="115000"/>
              </a:lnSpc>
              <a:spcBef>
                <a:spcPts val="0"/>
              </a:spcBef>
              <a:spcAft>
                <a:spcPts val="0"/>
              </a:spcAft>
              <a:buClr>
                <a:srgbClr val="434343"/>
              </a:buClr>
              <a:buSzPts val="1400"/>
              <a:buFont typeface="Roboto Condensed Light"/>
              <a:buChar char="●"/>
              <a:defRPr>
                <a:solidFill>
                  <a:srgbClr val="434343"/>
                </a:solidFill>
              </a:defRPr>
            </a:lvl7pPr>
            <a:lvl8pPr indent="-317500" lvl="7" marL="3657600" rtl="0">
              <a:lnSpc>
                <a:spcPct val="115000"/>
              </a:lnSpc>
              <a:spcBef>
                <a:spcPts val="0"/>
              </a:spcBef>
              <a:spcAft>
                <a:spcPts val="0"/>
              </a:spcAft>
              <a:buClr>
                <a:srgbClr val="434343"/>
              </a:buClr>
              <a:buSzPts val="1400"/>
              <a:buFont typeface="Roboto Condensed Light"/>
              <a:buChar char="○"/>
              <a:defRPr>
                <a:solidFill>
                  <a:srgbClr val="434343"/>
                </a:solidFill>
              </a:defRPr>
            </a:lvl8pPr>
            <a:lvl9pPr indent="-317500" lvl="8" marL="4114800" rtl="0">
              <a:lnSpc>
                <a:spcPct val="115000"/>
              </a:lnSpc>
              <a:spcBef>
                <a:spcPts val="0"/>
              </a:spcBef>
              <a:spcAft>
                <a:spcPts val="0"/>
              </a:spcAft>
              <a:buClr>
                <a:srgbClr val="434343"/>
              </a:buClr>
              <a:buSzPts val="1400"/>
              <a:buFont typeface="Roboto Condensed Light"/>
              <a:buChar char="■"/>
              <a:defRPr>
                <a:solidFill>
                  <a:srgbClr val="434343"/>
                </a:solidFill>
              </a:defRPr>
            </a:lvl9pPr>
          </a:lstStyle>
          <a:p/>
        </p:txBody>
      </p:sp>
      <p:cxnSp>
        <p:nvCxnSpPr>
          <p:cNvPr id="415" name="Google Shape;415;p72"/>
          <p:cNvCxnSpPr/>
          <p:nvPr/>
        </p:nvCxnSpPr>
        <p:spPr>
          <a:xfrm>
            <a:off x="8430782"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6" name="Shape 416"/>
        <p:cNvGrpSpPr/>
        <p:nvPr/>
      </p:nvGrpSpPr>
      <p:grpSpPr>
        <a:xfrm>
          <a:off x="0" y="0"/>
          <a:ext cx="0" cy="0"/>
          <a:chOff x="0" y="0"/>
          <a:chExt cx="0" cy="0"/>
        </a:xfrm>
      </p:grpSpPr>
      <p:pic>
        <p:nvPicPr>
          <p:cNvPr id="417" name="Google Shape;417;p73"/>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418" name="Google Shape;418;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19" name="Google Shape;419;p73"/>
          <p:cNvSpPr txBox="1"/>
          <p:nvPr>
            <p:ph idx="1" type="subTitle"/>
          </p:nvPr>
        </p:nvSpPr>
        <p:spPr>
          <a:xfrm>
            <a:off x="4216608" y="2752225"/>
            <a:ext cx="2560500" cy="12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420" name="Google Shape;420;p73"/>
          <p:cNvSpPr txBox="1"/>
          <p:nvPr>
            <p:ph idx="2" type="subTitle"/>
          </p:nvPr>
        </p:nvSpPr>
        <p:spPr>
          <a:xfrm>
            <a:off x="720000" y="2752225"/>
            <a:ext cx="2560500" cy="12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421" name="Google Shape;421;p73"/>
          <p:cNvSpPr txBox="1"/>
          <p:nvPr>
            <p:ph idx="3" type="subTitle"/>
          </p:nvPr>
        </p:nvSpPr>
        <p:spPr>
          <a:xfrm>
            <a:off x="4216603" y="2285125"/>
            <a:ext cx="2560500" cy="487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422" name="Google Shape;422;p73"/>
          <p:cNvSpPr txBox="1"/>
          <p:nvPr>
            <p:ph idx="4" type="subTitle"/>
          </p:nvPr>
        </p:nvSpPr>
        <p:spPr>
          <a:xfrm>
            <a:off x="720000" y="2285125"/>
            <a:ext cx="2560500" cy="487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423" name="Google Shape;423;p73"/>
          <p:cNvCxnSpPr/>
          <p:nvPr/>
        </p:nvCxnSpPr>
        <p:spPr>
          <a:xfrm>
            <a:off x="8424000"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4" name="Shape 424"/>
        <p:cNvGrpSpPr/>
        <p:nvPr/>
      </p:nvGrpSpPr>
      <p:grpSpPr>
        <a:xfrm>
          <a:off x="0" y="0"/>
          <a:ext cx="0" cy="0"/>
          <a:chOff x="0" y="0"/>
          <a:chExt cx="0" cy="0"/>
        </a:xfrm>
      </p:grpSpPr>
      <p:pic>
        <p:nvPicPr>
          <p:cNvPr id="425" name="Google Shape;425;p74"/>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426" name="Google Shape;426;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27" name="Google Shape;427;p74"/>
          <p:cNvCxnSpPr/>
          <p:nvPr/>
        </p:nvCxnSpPr>
        <p:spPr>
          <a:xfrm>
            <a:off x="8430775"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8" name="Shape 428"/>
        <p:cNvGrpSpPr/>
        <p:nvPr/>
      </p:nvGrpSpPr>
      <p:grpSpPr>
        <a:xfrm>
          <a:off x="0" y="0"/>
          <a:ext cx="0" cy="0"/>
          <a:chOff x="0" y="0"/>
          <a:chExt cx="0" cy="0"/>
        </a:xfrm>
      </p:grpSpPr>
      <p:pic>
        <p:nvPicPr>
          <p:cNvPr id="429" name="Google Shape;429;p75"/>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430" name="Google Shape;430;p75"/>
          <p:cNvSpPr txBox="1"/>
          <p:nvPr>
            <p:ph idx="1" type="subTitle"/>
          </p:nvPr>
        </p:nvSpPr>
        <p:spPr>
          <a:xfrm>
            <a:off x="713225" y="1300850"/>
            <a:ext cx="3951000" cy="1211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AutoNum type="arabicPeriod"/>
              <a:defRPr sz="1400"/>
            </a:lvl1pPr>
            <a:lvl2pPr lvl="1" rtl="0" algn="ctr">
              <a:lnSpc>
                <a:spcPct val="115000"/>
              </a:lnSpc>
              <a:spcBef>
                <a:spcPts val="0"/>
              </a:spcBef>
              <a:spcAft>
                <a:spcPts val="0"/>
              </a:spcAft>
              <a:buClr>
                <a:srgbClr val="999999"/>
              </a:buClr>
              <a:buSzPts val="800"/>
              <a:buFont typeface="Open Sans"/>
              <a:buAutoNum type="alphaLcPeriod"/>
              <a:defRPr/>
            </a:lvl2pPr>
            <a:lvl3pPr lvl="2" rtl="0" algn="ctr">
              <a:lnSpc>
                <a:spcPct val="115000"/>
              </a:lnSpc>
              <a:spcBef>
                <a:spcPts val="0"/>
              </a:spcBef>
              <a:spcAft>
                <a:spcPts val="0"/>
              </a:spcAft>
              <a:buClr>
                <a:srgbClr val="999999"/>
              </a:buClr>
              <a:buSzPts val="800"/>
              <a:buFont typeface="Open Sans"/>
              <a:buAutoNum type="romanLcPeriod"/>
              <a:defRPr/>
            </a:lvl3pPr>
            <a:lvl4pPr lvl="3" rtl="0" algn="ctr">
              <a:lnSpc>
                <a:spcPct val="115000"/>
              </a:lnSpc>
              <a:spcBef>
                <a:spcPts val="0"/>
              </a:spcBef>
              <a:spcAft>
                <a:spcPts val="0"/>
              </a:spcAft>
              <a:buClr>
                <a:srgbClr val="999999"/>
              </a:buClr>
              <a:buSzPts val="800"/>
              <a:buFont typeface="Open Sans"/>
              <a:buAutoNum type="arabicPeriod"/>
              <a:defRPr/>
            </a:lvl4pPr>
            <a:lvl5pPr lvl="4" rtl="0" algn="ctr">
              <a:lnSpc>
                <a:spcPct val="115000"/>
              </a:lnSpc>
              <a:spcBef>
                <a:spcPts val="0"/>
              </a:spcBef>
              <a:spcAft>
                <a:spcPts val="0"/>
              </a:spcAft>
              <a:buClr>
                <a:srgbClr val="999999"/>
              </a:buClr>
              <a:buSzPts val="1200"/>
              <a:buFont typeface="Open Sans"/>
              <a:buAutoNum type="alphaLcPeriod"/>
              <a:defRPr/>
            </a:lvl5pPr>
            <a:lvl6pPr lvl="5" rtl="0" algn="ctr">
              <a:lnSpc>
                <a:spcPct val="115000"/>
              </a:lnSpc>
              <a:spcBef>
                <a:spcPts val="0"/>
              </a:spcBef>
              <a:spcAft>
                <a:spcPts val="0"/>
              </a:spcAft>
              <a:buClr>
                <a:srgbClr val="999999"/>
              </a:buClr>
              <a:buSzPts val="1200"/>
              <a:buFont typeface="Open Sans"/>
              <a:buAutoNum type="romanLcPeriod"/>
              <a:defRPr/>
            </a:lvl6pPr>
            <a:lvl7pPr lvl="6" rtl="0" algn="ctr">
              <a:lnSpc>
                <a:spcPct val="115000"/>
              </a:lnSpc>
              <a:spcBef>
                <a:spcPts val="0"/>
              </a:spcBef>
              <a:spcAft>
                <a:spcPts val="0"/>
              </a:spcAft>
              <a:buClr>
                <a:srgbClr val="999999"/>
              </a:buClr>
              <a:buSzPts val="700"/>
              <a:buFont typeface="Open Sans"/>
              <a:buAutoNum type="arabicPeriod"/>
              <a:defRPr/>
            </a:lvl7pPr>
            <a:lvl8pPr lvl="7" rtl="0" algn="ctr">
              <a:lnSpc>
                <a:spcPct val="115000"/>
              </a:lnSpc>
              <a:spcBef>
                <a:spcPts val="0"/>
              </a:spcBef>
              <a:spcAft>
                <a:spcPts val="0"/>
              </a:spcAft>
              <a:buClr>
                <a:srgbClr val="999999"/>
              </a:buClr>
              <a:buSzPts val="700"/>
              <a:buFont typeface="Open Sans"/>
              <a:buAutoNum type="alphaLcPeriod"/>
              <a:defRPr/>
            </a:lvl8pPr>
            <a:lvl9pPr lvl="8" rtl="0" algn="ctr">
              <a:lnSpc>
                <a:spcPct val="115000"/>
              </a:lnSpc>
              <a:spcBef>
                <a:spcPts val="0"/>
              </a:spcBef>
              <a:spcAft>
                <a:spcPts val="0"/>
              </a:spcAft>
              <a:buClr>
                <a:srgbClr val="999999"/>
              </a:buClr>
              <a:buSzPts val="600"/>
              <a:buFont typeface="Open Sans"/>
              <a:buAutoNum type="romanLcPeriod"/>
              <a:defRPr/>
            </a:lvl9pPr>
          </a:lstStyle>
          <a:p/>
        </p:txBody>
      </p:sp>
      <p:sp>
        <p:nvSpPr>
          <p:cNvPr id="431" name="Google Shape;431;p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432" name="Google Shape;432;p75"/>
          <p:cNvCxnSpPr/>
          <p:nvPr/>
        </p:nvCxnSpPr>
        <p:spPr>
          <a:xfrm>
            <a:off x="8430782"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433" name="Shape 433"/>
        <p:cNvGrpSpPr/>
        <p:nvPr/>
      </p:nvGrpSpPr>
      <p:grpSpPr>
        <a:xfrm>
          <a:off x="0" y="0"/>
          <a:ext cx="0" cy="0"/>
          <a:chOff x="0" y="0"/>
          <a:chExt cx="0" cy="0"/>
        </a:xfrm>
      </p:grpSpPr>
      <p:pic>
        <p:nvPicPr>
          <p:cNvPr id="434" name="Google Shape;434;p76"/>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435" name="Google Shape;435;p76"/>
          <p:cNvSpPr txBox="1"/>
          <p:nvPr>
            <p:ph type="title"/>
          </p:nvPr>
        </p:nvSpPr>
        <p:spPr>
          <a:xfrm>
            <a:off x="713225" y="1414350"/>
            <a:ext cx="4216200" cy="23148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436" name="Google Shape;436;p76"/>
          <p:cNvCxnSpPr/>
          <p:nvPr/>
        </p:nvCxnSpPr>
        <p:spPr>
          <a:xfrm>
            <a:off x="8430769" y="-34800"/>
            <a:ext cx="0" cy="5213100"/>
          </a:xfrm>
          <a:prstGeom prst="straightConnector1">
            <a:avLst/>
          </a:prstGeom>
          <a:noFill/>
          <a:ln cap="flat" cmpd="sng" w="76200">
            <a:solidFill>
              <a:schemeClr val="lt1"/>
            </a:solidFill>
            <a:prstDash val="solid"/>
            <a:round/>
            <a:headEnd len="med" w="med" type="none"/>
            <a:tailEnd len="med" w="med" type="none"/>
          </a:ln>
        </p:spPr>
      </p:cxn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7" name="Shape 437"/>
        <p:cNvGrpSpPr/>
        <p:nvPr/>
      </p:nvGrpSpPr>
      <p:grpSpPr>
        <a:xfrm>
          <a:off x="0" y="0"/>
          <a:ext cx="0" cy="0"/>
          <a:chOff x="0" y="0"/>
          <a:chExt cx="0" cy="0"/>
        </a:xfrm>
      </p:grpSpPr>
      <p:pic>
        <p:nvPicPr>
          <p:cNvPr id="438" name="Google Shape;438;p77"/>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439" name="Google Shape;439;p77"/>
          <p:cNvSpPr txBox="1"/>
          <p:nvPr>
            <p:ph type="title"/>
          </p:nvPr>
        </p:nvSpPr>
        <p:spPr>
          <a:xfrm>
            <a:off x="720000" y="1142225"/>
            <a:ext cx="3411600" cy="1403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40" name="Google Shape;440;p77"/>
          <p:cNvSpPr txBox="1"/>
          <p:nvPr>
            <p:ph idx="1" type="subTitle"/>
          </p:nvPr>
        </p:nvSpPr>
        <p:spPr>
          <a:xfrm>
            <a:off x="720000" y="2597875"/>
            <a:ext cx="3411600" cy="1403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999999"/>
              </a:buClr>
              <a:buSzPts val="800"/>
              <a:buFont typeface="Open Sans"/>
              <a:buChar char="●"/>
              <a:defRPr/>
            </a:lvl1pPr>
            <a:lvl2pPr lvl="1" rtl="0" algn="ctr">
              <a:lnSpc>
                <a:spcPct val="115000"/>
              </a:lnSpc>
              <a:spcBef>
                <a:spcPts val="0"/>
              </a:spcBef>
              <a:spcAft>
                <a:spcPts val="0"/>
              </a:spcAft>
              <a:buClr>
                <a:srgbClr val="999999"/>
              </a:buClr>
              <a:buSzPts val="800"/>
              <a:buFont typeface="Open Sans"/>
              <a:buChar char="○"/>
              <a:defRPr/>
            </a:lvl2pPr>
            <a:lvl3pPr lvl="2" rtl="0" algn="ctr">
              <a:lnSpc>
                <a:spcPct val="115000"/>
              </a:lnSpc>
              <a:spcBef>
                <a:spcPts val="0"/>
              </a:spcBef>
              <a:spcAft>
                <a:spcPts val="0"/>
              </a:spcAft>
              <a:buClr>
                <a:srgbClr val="999999"/>
              </a:buClr>
              <a:buSzPts val="800"/>
              <a:buFont typeface="Open Sans"/>
              <a:buChar char="■"/>
              <a:defRPr/>
            </a:lvl3pPr>
            <a:lvl4pPr lvl="3" rtl="0" algn="ctr">
              <a:lnSpc>
                <a:spcPct val="115000"/>
              </a:lnSpc>
              <a:spcBef>
                <a:spcPts val="0"/>
              </a:spcBef>
              <a:spcAft>
                <a:spcPts val="0"/>
              </a:spcAft>
              <a:buClr>
                <a:srgbClr val="999999"/>
              </a:buClr>
              <a:buSzPts val="800"/>
              <a:buFont typeface="Open Sans"/>
              <a:buChar char="●"/>
              <a:defRPr/>
            </a:lvl4pPr>
            <a:lvl5pPr lvl="4" rtl="0" algn="ctr">
              <a:lnSpc>
                <a:spcPct val="115000"/>
              </a:lnSpc>
              <a:spcBef>
                <a:spcPts val="0"/>
              </a:spcBef>
              <a:spcAft>
                <a:spcPts val="0"/>
              </a:spcAft>
              <a:buClr>
                <a:srgbClr val="999999"/>
              </a:buClr>
              <a:buSzPts val="1200"/>
              <a:buFont typeface="Open Sans"/>
              <a:buChar char="○"/>
              <a:defRPr/>
            </a:lvl5pPr>
            <a:lvl6pPr lvl="5" rtl="0" algn="ctr">
              <a:lnSpc>
                <a:spcPct val="115000"/>
              </a:lnSpc>
              <a:spcBef>
                <a:spcPts val="0"/>
              </a:spcBef>
              <a:spcAft>
                <a:spcPts val="0"/>
              </a:spcAft>
              <a:buClr>
                <a:srgbClr val="999999"/>
              </a:buClr>
              <a:buSzPts val="1200"/>
              <a:buFont typeface="Open Sans"/>
              <a:buChar char="■"/>
              <a:defRPr/>
            </a:lvl6pPr>
            <a:lvl7pPr lvl="6" rtl="0" algn="ctr">
              <a:lnSpc>
                <a:spcPct val="115000"/>
              </a:lnSpc>
              <a:spcBef>
                <a:spcPts val="0"/>
              </a:spcBef>
              <a:spcAft>
                <a:spcPts val="0"/>
              </a:spcAft>
              <a:buClr>
                <a:srgbClr val="999999"/>
              </a:buClr>
              <a:buSzPts val="700"/>
              <a:buFont typeface="Open Sans"/>
              <a:buChar char="●"/>
              <a:defRPr/>
            </a:lvl7pPr>
            <a:lvl8pPr lvl="7" rtl="0" algn="ctr">
              <a:lnSpc>
                <a:spcPct val="115000"/>
              </a:lnSpc>
              <a:spcBef>
                <a:spcPts val="0"/>
              </a:spcBef>
              <a:spcAft>
                <a:spcPts val="0"/>
              </a:spcAft>
              <a:buClr>
                <a:srgbClr val="999999"/>
              </a:buClr>
              <a:buSzPts val="700"/>
              <a:buFont typeface="Open Sans"/>
              <a:buChar char="○"/>
              <a:defRPr/>
            </a:lvl8pPr>
            <a:lvl9pPr lvl="8" rtl="0" algn="ctr">
              <a:lnSpc>
                <a:spcPct val="115000"/>
              </a:lnSpc>
              <a:spcBef>
                <a:spcPts val="0"/>
              </a:spcBef>
              <a:spcAft>
                <a:spcPts val="0"/>
              </a:spcAft>
              <a:buClr>
                <a:srgbClr val="999999"/>
              </a:buClr>
              <a:buSzPts val="600"/>
              <a:buFont typeface="Open Sans"/>
              <a:buChar char="■"/>
              <a:defRPr/>
            </a:lvl9pPr>
          </a:lstStyle>
          <a:p/>
        </p:txBody>
      </p:sp>
      <p:sp>
        <p:nvSpPr>
          <p:cNvPr id="441" name="Google Shape;441;p77"/>
          <p:cNvSpPr/>
          <p:nvPr>
            <p:ph idx="2" type="pic"/>
          </p:nvPr>
        </p:nvSpPr>
        <p:spPr>
          <a:xfrm>
            <a:off x="5110300" y="1058400"/>
            <a:ext cx="3025200" cy="3026700"/>
          </a:xfrm>
          <a:prstGeom prst="ellipse">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2" name="Shape 442"/>
        <p:cNvGrpSpPr/>
        <p:nvPr/>
      </p:nvGrpSpPr>
      <p:grpSpPr>
        <a:xfrm>
          <a:off x="0" y="0"/>
          <a:ext cx="0" cy="0"/>
          <a:chOff x="0" y="0"/>
          <a:chExt cx="0" cy="0"/>
        </a:xfrm>
      </p:grpSpPr>
      <p:sp>
        <p:nvSpPr>
          <p:cNvPr id="443" name="Google Shape;443;p78"/>
          <p:cNvSpPr/>
          <p:nvPr>
            <p:ph idx="2" type="pic"/>
          </p:nvPr>
        </p:nvSpPr>
        <p:spPr>
          <a:xfrm>
            <a:off x="0" y="0"/>
            <a:ext cx="9144000" cy="5143500"/>
          </a:xfrm>
          <a:prstGeom prst="rect">
            <a:avLst/>
          </a:prstGeom>
          <a:noFill/>
          <a:ln>
            <a:noFill/>
          </a:ln>
        </p:spPr>
      </p:sp>
      <p:sp>
        <p:nvSpPr>
          <p:cNvPr id="444" name="Google Shape;444;p78"/>
          <p:cNvSpPr txBox="1"/>
          <p:nvPr>
            <p:ph type="title"/>
          </p:nvPr>
        </p:nvSpPr>
        <p:spPr>
          <a:xfrm>
            <a:off x="713225" y="4035875"/>
            <a:ext cx="6744300" cy="5727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445" name="Shape 445"/>
        <p:cNvGrpSpPr/>
        <p:nvPr/>
      </p:nvGrpSpPr>
      <p:grpSpPr>
        <a:xfrm>
          <a:off x="0" y="0"/>
          <a:ext cx="0" cy="0"/>
          <a:chOff x="0" y="0"/>
          <a:chExt cx="0" cy="0"/>
        </a:xfrm>
      </p:grpSpPr>
      <p:pic>
        <p:nvPicPr>
          <p:cNvPr id="446" name="Google Shape;446;p79"/>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447" name="Google Shape;447;p79"/>
          <p:cNvSpPr txBox="1"/>
          <p:nvPr>
            <p:ph hasCustomPrompt="1" type="title"/>
          </p:nvPr>
        </p:nvSpPr>
        <p:spPr>
          <a:xfrm>
            <a:off x="713225" y="1803875"/>
            <a:ext cx="5536500" cy="1038600"/>
          </a:xfrm>
          <a:prstGeom prst="rect">
            <a:avLst/>
          </a:prstGeom>
        </p:spPr>
        <p:txBody>
          <a:bodyPr anchorCtr="0" anchor="b" bIns="91425" lIns="91425" spcFirstLastPara="1" rIns="91425" wrap="square" tIns="91425">
            <a:noAutofit/>
          </a:bodyPr>
          <a:lstStyle>
            <a:lvl1pPr lvl="0" rtl="0">
              <a:spcBef>
                <a:spcPts val="0"/>
              </a:spcBef>
              <a:spcAft>
                <a:spcPts val="0"/>
              </a:spcAft>
              <a:buSzPts val="96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48" name="Google Shape;448;p79"/>
          <p:cNvSpPr txBox="1"/>
          <p:nvPr>
            <p:ph idx="1" type="subTitle"/>
          </p:nvPr>
        </p:nvSpPr>
        <p:spPr>
          <a:xfrm>
            <a:off x="713225" y="2842525"/>
            <a:ext cx="5536500" cy="497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49" name="Shape 449"/>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50" name="Shape 450"/>
        <p:cNvGrpSpPr/>
        <p:nvPr/>
      </p:nvGrpSpPr>
      <p:grpSpPr>
        <a:xfrm>
          <a:off x="0" y="0"/>
          <a:ext cx="0" cy="0"/>
          <a:chOff x="0" y="0"/>
          <a:chExt cx="0" cy="0"/>
        </a:xfrm>
      </p:grpSpPr>
      <p:pic>
        <p:nvPicPr>
          <p:cNvPr id="451" name="Google Shape;451;p81"/>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452" name="Google Shape;452;p8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53" name="Google Shape;453;p81"/>
          <p:cNvSpPr txBox="1"/>
          <p:nvPr>
            <p:ph idx="1" type="subTitle"/>
          </p:nvPr>
        </p:nvSpPr>
        <p:spPr>
          <a:xfrm>
            <a:off x="720000" y="2225988"/>
            <a:ext cx="2919300" cy="60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454" name="Google Shape;454;p81"/>
          <p:cNvSpPr txBox="1"/>
          <p:nvPr>
            <p:ph idx="2" type="subTitle"/>
          </p:nvPr>
        </p:nvSpPr>
        <p:spPr>
          <a:xfrm>
            <a:off x="4391149" y="2225988"/>
            <a:ext cx="2919300" cy="60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455" name="Google Shape;455;p81"/>
          <p:cNvSpPr txBox="1"/>
          <p:nvPr>
            <p:ph idx="3" type="subTitle"/>
          </p:nvPr>
        </p:nvSpPr>
        <p:spPr>
          <a:xfrm>
            <a:off x="720000" y="3957450"/>
            <a:ext cx="2919300" cy="60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456" name="Google Shape;456;p81"/>
          <p:cNvSpPr txBox="1"/>
          <p:nvPr>
            <p:ph idx="4" type="subTitle"/>
          </p:nvPr>
        </p:nvSpPr>
        <p:spPr>
          <a:xfrm>
            <a:off x="4391149" y="3957450"/>
            <a:ext cx="2919300" cy="60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457" name="Google Shape;457;p81"/>
          <p:cNvSpPr txBox="1"/>
          <p:nvPr>
            <p:ph hasCustomPrompt="1" idx="5" type="title"/>
          </p:nvPr>
        </p:nvSpPr>
        <p:spPr>
          <a:xfrm>
            <a:off x="814938" y="1249462"/>
            <a:ext cx="640200" cy="4512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8" name="Google Shape;458;p81"/>
          <p:cNvSpPr txBox="1"/>
          <p:nvPr>
            <p:ph hasCustomPrompt="1" idx="6" type="title"/>
          </p:nvPr>
        </p:nvSpPr>
        <p:spPr>
          <a:xfrm>
            <a:off x="814938" y="2982575"/>
            <a:ext cx="640200" cy="4512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9" name="Google Shape;459;p81"/>
          <p:cNvSpPr txBox="1"/>
          <p:nvPr>
            <p:ph hasCustomPrompt="1" idx="7" type="title"/>
          </p:nvPr>
        </p:nvSpPr>
        <p:spPr>
          <a:xfrm>
            <a:off x="4486088" y="1249462"/>
            <a:ext cx="640200" cy="4512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0" name="Google Shape;460;p81"/>
          <p:cNvSpPr txBox="1"/>
          <p:nvPr>
            <p:ph hasCustomPrompt="1" idx="8" type="title"/>
          </p:nvPr>
        </p:nvSpPr>
        <p:spPr>
          <a:xfrm>
            <a:off x="4486088" y="2982575"/>
            <a:ext cx="640200" cy="4512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1" name="Google Shape;461;p81"/>
          <p:cNvSpPr txBox="1"/>
          <p:nvPr>
            <p:ph idx="9" type="subTitle"/>
          </p:nvPr>
        </p:nvSpPr>
        <p:spPr>
          <a:xfrm>
            <a:off x="720000" y="1878623"/>
            <a:ext cx="2919300" cy="451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462" name="Google Shape;462;p81"/>
          <p:cNvSpPr txBox="1"/>
          <p:nvPr>
            <p:ph idx="13" type="subTitle"/>
          </p:nvPr>
        </p:nvSpPr>
        <p:spPr>
          <a:xfrm>
            <a:off x="4391151" y="1878623"/>
            <a:ext cx="2919300" cy="451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463" name="Google Shape;463;p81"/>
          <p:cNvSpPr txBox="1"/>
          <p:nvPr>
            <p:ph idx="14" type="subTitle"/>
          </p:nvPr>
        </p:nvSpPr>
        <p:spPr>
          <a:xfrm>
            <a:off x="720000" y="3610065"/>
            <a:ext cx="2919300" cy="451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464" name="Google Shape;464;p81"/>
          <p:cNvSpPr txBox="1"/>
          <p:nvPr>
            <p:ph idx="15" type="subTitle"/>
          </p:nvPr>
        </p:nvSpPr>
        <p:spPr>
          <a:xfrm>
            <a:off x="4391151" y="3610065"/>
            <a:ext cx="2919300" cy="451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465" name="Google Shape;465;p81"/>
          <p:cNvCxnSpPr/>
          <p:nvPr/>
        </p:nvCxnSpPr>
        <p:spPr>
          <a:xfrm>
            <a:off x="8424000"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466" name="Shape 466"/>
        <p:cNvGrpSpPr/>
        <p:nvPr/>
      </p:nvGrpSpPr>
      <p:grpSpPr>
        <a:xfrm>
          <a:off x="0" y="0"/>
          <a:ext cx="0" cy="0"/>
          <a:chOff x="0" y="0"/>
          <a:chExt cx="0" cy="0"/>
        </a:xfrm>
      </p:grpSpPr>
      <p:pic>
        <p:nvPicPr>
          <p:cNvPr id="467" name="Google Shape;467;p82"/>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468" name="Google Shape;468;p8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9" name="Google Shape;469;p82"/>
          <p:cNvCxnSpPr/>
          <p:nvPr/>
        </p:nvCxnSpPr>
        <p:spPr>
          <a:xfrm>
            <a:off x="8424007"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470" name="Shape 470"/>
        <p:cNvGrpSpPr/>
        <p:nvPr/>
      </p:nvGrpSpPr>
      <p:grpSpPr>
        <a:xfrm>
          <a:off x="0" y="0"/>
          <a:ext cx="0" cy="0"/>
          <a:chOff x="0" y="0"/>
          <a:chExt cx="0" cy="0"/>
        </a:xfrm>
      </p:grpSpPr>
      <p:pic>
        <p:nvPicPr>
          <p:cNvPr id="471" name="Google Shape;471;p83"/>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472" name="Google Shape;472;p8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73" name="Google Shape;473;p83"/>
          <p:cNvCxnSpPr/>
          <p:nvPr/>
        </p:nvCxnSpPr>
        <p:spPr>
          <a:xfrm>
            <a:off x="8430782"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2"/>
        </a:solidFill>
      </p:bgPr>
    </p:bg>
    <p:spTree>
      <p:nvGrpSpPr>
        <p:cNvPr id="474" name="Shape 474"/>
        <p:cNvGrpSpPr/>
        <p:nvPr/>
      </p:nvGrpSpPr>
      <p:grpSpPr>
        <a:xfrm>
          <a:off x="0" y="0"/>
          <a:ext cx="0" cy="0"/>
          <a:chOff x="0" y="0"/>
          <a:chExt cx="0" cy="0"/>
        </a:xfrm>
      </p:grpSpPr>
      <p:pic>
        <p:nvPicPr>
          <p:cNvPr id="475" name="Google Shape;475;p84"/>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476" name="Google Shape;476;p84"/>
          <p:cNvSpPr txBox="1"/>
          <p:nvPr>
            <p:ph type="title"/>
          </p:nvPr>
        </p:nvSpPr>
        <p:spPr>
          <a:xfrm>
            <a:off x="713225" y="3556153"/>
            <a:ext cx="5060100" cy="5319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477" name="Google Shape;477;p84"/>
          <p:cNvSpPr txBox="1"/>
          <p:nvPr>
            <p:ph idx="1" type="subTitle"/>
          </p:nvPr>
        </p:nvSpPr>
        <p:spPr>
          <a:xfrm>
            <a:off x="713225" y="1055450"/>
            <a:ext cx="5060100" cy="2390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sz="3000"/>
            </a:lvl1pPr>
            <a:lvl2pPr lvl="1" rtl="0" algn="ctr">
              <a:lnSpc>
                <a:spcPct val="115000"/>
              </a:lnSpc>
              <a:spcBef>
                <a:spcPts val="0"/>
              </a:spcBef>
              <a:spcAft>
                <a:spcPts val="0"/>
              </a:spcAft>
              <a:buSzPts val="3000"/>
              <a:buNone/>
              <a:defRPr sz="3000"/>
            </a:lvl2pPr>
            <a:lvl3pPr lvl="2" rtl="0" algn="ctr">
              <a:lnSpc>
                <a:spcPct val="115000"/>
              </a:lnSpc>
              <a:spcBef>
                <a:spcPts val="0"/>
              </a:spcBef>
              <a:spcAft>
                <a:spcPts val="0"/>
              </a:spcAft>
              <a:buSzPts val="3000"/>
              <a:buNone/>
              <a:defRPr sz="3000"/>
            </a:lvl3pPr>
            <a:lvl4pPr lvl="3" rtl="0" algn="ctr">
              <a:lnSpc>
                <a:spcPct val="115000"/>
              </a:lnSpc>
              <a:spcBef>
                <a:spcPts val="0"/>
              </a:spcBef>
              <a:spcAft>
                <a:spcPts val="0"/>
              </a:spcAft>
              <a:buSzPts val="3000"/>
              <a:buNone/>
              <a:defRPr sz="3000"/>
            </a:lvl4pPr>
            <a:lvl5pPr lvl="4" rtl="0" algn="ctr">
              <a:lnSpc>
                <a:spcPct val="115000"/>
              </a:lnSpc>
              <a:spcBef>
                <a:spcPts val="0"/>
              </a:spcBef>
              <a:spcAft>
                <a:spcPts val="0"/>
              </a:spcAft>
              <a:buSzPts val="3000"/>
              <a:buNone/>
              <a:defRPr sz="3000"/>
            </a:lvl5pPr>
            <a:lvl6pPr lvl="5" rtl="0" algn="ctr">
              <a:lnSpc>
                <a:spcPct val="115000"/>
              </a:lnSpc>
              <a:spcBef>
                <a:spcPts val="0"/>
              </a:spcBef>
              <a:spcAft>
                <a:spcPts val="0"/>
              </a:spcAft>
              <a:buSzPts val="3000"/>
              <a:buNone/>
              <a:defRPr sz="3000"/>
            </a:lvl6pPr>
            <a:lvl7pPr lvl="6" rtl="0" algn="ctr">
              <a:lnSpc>
                <a:spcPct val="115000"/>
              </a:lnSpc>
              <a:spcBef>
                <a:spcPts val="0"/>
              </a:spcBef>
              <a:spcAft>
                <a:spcPts val="0"/>
              </a:spcAft>
              <a:buSzPts val="3000"/>
              <a:buNone/>
              <a:defRPr sz="3000"/>
            </a:lvl7pPr>
            <a:lvl8pPr lvl="7" rtl="0" algn="ctr">
              <a:lnSpc>
                <a:spcPct val="115000"/>
              </a:lnSpc>
              <a:spcBef>
                <a:spcPts val="0"/>
              </a:spcBef>
              <a:spcAft>
                <a:spcPts val="0"/>
              </a:spcAft>
              <a:buSzPts val="3000"/>
              <a:buNone/>
              <a:defRPr sz="3000"/>
            </a:lvl8pPr>
            <a:lvl9pPr lvl="8" rtl="0" algn="ctr">
              <a:lnSpc>
                <a:spcPct val="115000"/>
              </a:lnSpc>
              <a:spcBef>
                <a:spcPts val="0"/>
              </a:spcBef>
              <a:spcAft>
                <a:spcPts val="0"/>
              </a:spcAft>
              <a:buSzPts val="3000"/>
              <a:buNone/>
              <a:defRPr sz="3000"/>
            </a:lvl9pPr>
          </a:lstStyle>
          <a:p/>
        </p:txBody>
      </p:sp>
      <p:cxnSp>
        <p:nvCxnSpPr>
          <p:cNvPr id="478" name="Google Shape;478;p84"/>
          <p:cNvCxnSpPr/>
          <p:nvPr/>
        </p:nvCxnSpPr>
        <p:spPr>
          <a:xfrm>
            <a:off x="8430775"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479" name="Shape 479"/>
        <p:cNvGrpSpPr/>
        <p:nvPr/>
      </p:nvGrpSpPr>
      <p:grpSpPr>
        <a:xfrm>
          <a:off x="0" y="0"/>
          <a:ext cx="0" cy="0"/>
          <a:chOff x="0" y="0"/>
          <a:chExt cx="0" cy="0"/>
        </a:xfrm>
      </p:grpSpPr>
      <p:pic>
        <p:nvPicPr>
          <p:cNvPr id="480" name="Google Shape;480;p85"/>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481" name="Google Shape;481;p8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82" name="Google Shape;482;p85"/>
          <p:cNvSpPr txBox="1"/>
          <p:nvPr>
            <p:ph idx="1" type="subTitle"/>
          </p:nvPr>
        </p:nvSpPr>
        <p:spPr>
          <a:xfrm>
            <a:off x="3888306" y="1630150"/>
            <a:ext cx="2885100" cy="2201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483" name="Google Shape;483;p85"/>
          <p:cNvSpPr txBox="1"/>
          <p:nvPr>
            <p:ph idx="2" type="subTitle"/>
          </p:nvPr>
        </p:nvSpPr>
        <p:spPr>
          <a:xfrm>
            <a:off x="713225" y="1630150"/>
            <a:ext cx="2885100" cy="2201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cxnSp>
        <p:nvCxnSpPr>
          <p:cNvPr id="484" name="Google Shape;484;p85"/>
          <p:cNvCxnSpPr/>
          <p:nvPr/>
        </p:nvCxnSpPr>
        <p:spPr>
          <a:xfrm>
            <a:off x="8423988"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485" name="Shape 485"/>
        <p:cNvGrpSpPr/>
        <p:nvPr/>
      </p:nvGrpSpPr>
      <p:grpSpPr>
        <a:xfrm>
          <a:off x="0" y="0"/>
          <a:ext cx="0" cy="0"/>
          <a:chOff x="0" y="0"/>
          <a:chExt cx="0" cy="0"/>
        </a:xfrm>
      </p:grpSpPr>
      <p:pic>
        <p:nvPicPr>
          <p:cNvPr id="486" name="Google Shape;486;p86"/>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487" name="Google Shape;487;p86"/>
          <p:cNvSpPr txBox="1"/>
          <p:nvPr>
            <p:ph type="title"/>
          </p:nvPr>
        </p:nvSpPr>
        <p:spPr>
          <a:xfrm>
            <a:off x="720000" y="1836500"/>
            <a:ext cx="3597900" cy="66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88" name="Google Shape;488;p86"/>
          <p:cNvSpPr txBox="1"/>
          <p:nvPr>
            <p:ph idx="1" type="subTitle"/>
          </p:nvPr>
        </p:nvSpPr>
        <p:spPr>
          <a:xfrm>
            <a:off x="720000" y="2501800"/>
            <a:ext cx="35979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489" name="Shape 489"/>
        <p:cNvGrpSpPr/>
        <p:nvPr/>
      </p:nvGrpSpPr>
      <p:grpSpPr>
        <a:xfrm>
          <a:off x="0" y="0"/>
          <a:ext cx="0" cy="0"/>
          <a:chOff x="0" y="0"/>
          <a:chExt cx="0" cy="0"/>
        </a:xfrm>
      </p:grpSpPr>
      <p:pic>
        <p:nvPicPr>
          <p:cNvPr id="490" name="Google Shape;490;p87"/>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491" name="Google Shape;491;p8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2" name="Google Shape;492;p87"/>
          <p:cNvSpPr txBox="1"/>
          <p:nvPr>
            <p:ph idx="1" type="body"/>
          </p:nvPr>
        </p:nvSpPr>
        <p:spPr>
          <a:xfrm>
            <a:off x="720000" y="1215750"/>
            <a:ext cx="6981300" cy="3951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AutoNum type="arabicPeriod"/>
              <a:defRPr/>
            </a:lvl1pPr>
            <a:lvl2pPr indent="-317500" lvl="1" marL="914400" rtl="0">
              <a:lnSpc>
                <a:spcPct val="115000"/>
              </a:lnSpc>
              <a:spcBef>
                <a:spcPts val="0"/>
              </a:spcBef>
              <a:spcAft>
                <a:spcPts val="0"/>
              </a:spcAft>
              <a:buClr>
                <a:srgbClr val="434343"/>
              </a:buClr>
              <a:buSzPts val="1400"/>
              <a:buFont typeface="Roboto Condensed Light"/>
              <a:buAutoNum type="alphaLcPeriod"/>
              <a:defRPr>
                <a:solidFill>
                  <a:srgbClr val="434343"/>
                </a:solidFill>
              </a:defRPr>
            </a:lvl2pPr>
            <a:lvl3pPr indent="-317500" lvl="2" marL="1371600" rtl="0">
              <a:lnSpc>
                <a:spcPct val="115000"/>
              </a:lnSpc>
              <a:spcBef>
                <a:spcPts val="0"/>
              </a:spcBef>
              <a:spcAft>
                <a:spcPts val="0"/>
              </a:spcAft>
              <a:buClr>
                <a:srgbClr val="434343"/>
              </a:buClr>
              <a:buSzPts val="1400"/>
              <a:buFont typeface="Roboto Condensed Light"/>
              <a:buAutoNum type="romanLcPeriod"/>
              <a:defRPr>
                <a:solidFill>
                  <a:srgbClr val="434343"/>
                </a:solidFill>
              </a:defRPr>
            </a:lvl3pPr>
            <a:lvl4pPr indent="-317500" lvl="3" marL="1828800" rtl="0">
              <a:lnSpc>
                <a:spcPct val="115000"/>
              </a:lnSpc>
              <a:spcBef>
                <a:spcPts val="0"/>
              </a:spcBef>
              <a:spcAft>
                <a:spcPts val="0"/>
              </a:spcAft>
              <a:buClr>
                <a:srgbClr val="434343"/>
              </a:buClr>
              <a:buSzPts val="1400"/>
              <a:buFont typeface="Roboto Condensed Light"/>
              <a:buAutoNum type="arabicPeriod"/>
              <a:defRPr>
                <a:solidFill>
                  <a:srgbClr val="434343"/>
                </a:solidFill>
              </a:defRPr>
            </a:lvl4pPr>
            <a:lvl5pPr indent="-317500" lvl="4" marL="2286000" rtl="0">
              <a:lnSpc>
                <a:spcPct val="115000"/>
              </a:lnSpc>
              <a:spcBef>
                <a:spcPts val="0"/>
              </a:spcBef>
              <a:spcAft>
                <a:spcPts val="0"/>
              </a:spcAft>
              <a:buClr>
                <a:srgbClr val="434343"/>
              </a:buClr>
              <a:buSzPts val="1400"/>
              <a:buFont typeface="Roboto Condensed Light"/>
              <a:buAutoNum type="alphaLcPeriod"/>
              <a:defRPr>
                <a:solidFill>
                  <a:srgbClr val="434343"/>
                </a:solidFill>
              </a:defRPr>
            </a:lvl5pPr>
            <a:lvl6pPr indent="-317500" lvl="5" marL="2743200" rtl="0">
              <a:lnSpc>
                <a:spcPct val="115000"/>
              </a:lnSpc>
              <a:spcBef>
                <a:spcPts val="0"/>
              </a:spcBef>
              <a:spcAft>
                <a:spcPts val="0"/>
              </a:spcAft>
              <a:buClr>
                <a:srgbClr val="434343"/>
              </a:buClr>
              <a:buSzPts val="1400"/>
              <a:buFont typeface="Roboto Condensed Light"/>
              <a:buAutoNum type="romanLcPeriod"/>
              <a:defRPr>
                <a:solidFill>
                  <a:srgbClr val="434343"/>
                </a:solidFill>
              </a:defRPr>
            </a:lvl6pPr>
            <a:lvl7pPr indent="-317500" lvl="6" marL="3200400" rtl="0">
              <a:lnSpc>
                <a:spcPct val="115000"/>
              </a:lnSpc>
              <a:spcBef>
                <a:spcPts val="0"/>
              </a:spcBef>
              <a:spcAft>
                <a:spcPts val="0"/>
              </a:spcAft>
              <a:buClr>
                <a:srgbClr val="434343"/>
              </a:buClr>
              <a:buSzPts val="1400"/>
              <a:buFont typeface="Roboto Condensed Light"/>
              <a:buAutoNum type="arabicPeriod"/>
              <a:defRPr>
                <a:solidFill>
                  <a:srgbClr val="434343"/>
                </a:solidFill>
              </a:defRPr>
            </a:lvl7pPr>
            <a:lvl8pPr indent="-317500" lvl="7" marL="3657600" rtl="0">
              <a:lnSpc>
                <a:spcPct val="115000"/>
              </a:lnSpc>
              <a:spcBef>
                <a:spcPts val="0"/>
              </a:spcBef>
              <a:spcAft>
                <a:spcPts val="0"/>
              </a:spcAft>
              <a:buClr>
                <a:srgbClr val="434343"/>
              </a:buClr>
              <a:buSzPts val="1400"/>
              <a:buFont typeface="Roboto Condensed Light"/>
              <a:buAutoNum type="alphaLcPeriod"/>
              <a:defRPr>
                <a:solidFill>
                  <a:srgbClr val="434343"/>
                </a:solidFill>
              </a:defRPr>
            </a:lvl8pPr>
            <a:lvl9pPr indent="-317500" lvl="8" marL="4114800" rtl="0">
              <a:lnSpc>
                <a:spcPct val="115000"/>
              </a:lnSpc>
              <a:spcBef>
                <a:spcPts val="0"/>
              </a:spcBef>
              <a:spcAft>
                <a:spcPts val="0"/>
              </a:spcAft>
              <a:buClr>
                <a:srgbClr val="434343"/>
              </a:buClr>
              <a:buSzPts val="1400"/>
              <a:buFont typeface="Roboto Condensed Light"/>
              <a:buAutoNum type="romanLcPeriod"/>
              <a:defRPr>
                <a:solidFill>
                  <a:srgbClr val="434343"/>
                </a:solidFill>
              </a:defRPr>
            </a:lvl9pPr>
          </a:lstStyle>
          <a:p/>
        </p:txBody>
      </p:sp>
      <p:cxnSp>
        <p:nvCxnSpPr>
          <p:cNvPr id="493" name="Google Shape;493;p87"/>
          <p:cNvCxnSpPr/>
          <p:nvPr/>
        </p:nvCxnSpPr>
        <p:spPr>
          <a:xfrm>
            <a:off x="8430782"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494" name="Shape 494"/>
        <p:cNvGrpSpPr/>
        <p:nvPr/>
      </p:nvGrpSpPr>
      <p:grpSpPr>
        <a:xfrm>
          <a:off x="0" y="0"/>
          <a:ext cx="0" cy="0"/>
          <a:chOff x="0" y="0"/>
          <a:chExt cx="0" cy="0"/>
        </a:xfrm>
      </p:grpSpPr>
      <p:pic>
        <p:nvPicPr>
          <p:cNvPr id="495" name="Google Shape;495;p88"/>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496" name="Google Shape;496;p8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7" name="Google Shape;497;p88"/>
          <p:cNvSpPr txBox="1"/>
          <p:nvPr>
            <p:ph idx="1" type="subTitle"/>
          </p:nvPr>
        </p:nvSpPr>
        <p:spPr>
          <a:xfrm>
            <a:off x="720000" y="1881600"/>
            <a:ext cx="5249100" cy="606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498" name="Google Shape;498;p88"/>
          <p:cNvSpPr txBox="1"/>
          <p:nvPr>
            <p:ph idx="2" type="subTitle"/>
          </p:nvPr>
        </p:nvSpPr>
        <p:spPr>
          <a:xfrm>
            <a:off x="720000" y="3526575"/>
            <a:ext cx="5249100" cy="642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499" name="Google Shape;499;p88"/>
          <p:cNvSpPr txBox="1"/>
          <p:nvPr>
            <p:ph idx="3" type="subTitle"/>
          </p:nvPr>
        </p:nvSpPr>
        <p:spPr>
          <a:xfrm>
            <a:off x="720000" y="1366375"/>
            <a:ext cx="5249100" cy="512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500" name="Google Shape;500;p88"/>
          <p:cNvSpPr txBox="1"/>
          <p:nvPr>
            <p:ph idx="4" type="subTitle"/>
          </p:nvPr>
        </p:nvSpPr>
        <p:spPr>
          <a:xfrm>
            <a:off x="720000" y="3047500"/>
            <a:ext cx="5249100" cy="512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501" name="Google Shape;501;p88"/>
          <p:cNvCxnSpPr/>
          <p:nvPr/>
        </p:nvCxnSpPr>
        <p:spPr>
          <a:xfrm>
            <a:off x="8430763"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02" name="Shape 502"/>
        <p:cNvGrpSpPr/>
        <p:nvPr/>
      </p:nvGrpSpPr>
      <p:grpSpPr>
        <a:xfrm>
          <a:off x="0" y="0"/>
          <a:ext cx="0" cy="0"/>
          <a:chOff x="0" y="0"/>
          <a:chExt cx="0" cy="0"/>
        </a:xfrm>
      </p:grpSpPr>
      <p:pic>
        <p:nvPicPr>
          <p:cNvPr id="503" name="Google Shape;503;p89"/>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504" name="Google Shape;504;p89"/>
          <p:cNvSpPr txBox="1"/>
          <p:nvPr>
            <p:ph idx="1" type="subTitle"/>
          </p:nvPr>
        </p:nvSpPr>
        <p:spPr>
          <a:xfrm>
            <a:off x="718469" y="2863148"/>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05" name="Google Shape;505;p89"/>
          <p:cNvSpPr txBox="1"/>
          <p:nvPr>
            <p:ph idx="2" type="subTitle"/>
          </p:nvPr>
        </p:nvSpPr>
        <p:spPr>
          <a:xfrm>
            <a:off x="3265191" y="2863148"/>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06" name="Google Shape;506;p89"/>
          <p:cNvSpPr txBox="1"/>
          <p:nvPr>
            <p:ph idx="3" type="subTitle"/>
          </p:nvPr>
        </p:nvSpPr>
        <p:spPr>
          <a:xfrm>
            <a:off x="5811919" y="2863148"/>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07" name="Google Shape;507;p8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8" name="Google Shape;508;p89"/>
          <p:cNvSpPr txBox="1"/>
          <p:nvPr>
            <p:ph idx="4" type="subTitle"/>
          </p:nvPr>
        </p:nvSpPr>
        <p:spPr>
          <a:xfrm>
            <a:off x="718475" y="2457875"/>
            <a:ext cx="2175300" cy="489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509" name="Google Shape;509;p89"/>
          <p:cNvSpPr txBox="1"/>
          <p:nvPr>
            <p:ph idx="5" type="subTitle"/>
          </p:nvPr>
        </p:nvSpPr>
        <p:spPr>
          <a:xfrm>
            <a:off x="3265197" y="2457875"/>
            <a:ext cx="2175300" cy="489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510" name="Google Shape;510;p89"/>
          <p:cNvSpPr txBox="1"/>
          <p:nvPr>
            <p:ph idx="6" type="subTitle"/>
          </p:nvPr>
        </p:nvSpPr>
        <p:spPr>
          <a:xfrm>
            <a:off x="5811925" y="2457875"/>
            <a:ext cx="2175300" cy="489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511" name="Google Shape;511;p89"/>
          <p:cNvCxnSpPr/>
          <p:nvPr/>
        </p:nvCxnSpPr>
        <p:spPr>
          <a:xfrm>
            <a:off x="8430763"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512" name="Shape 512"/>
        <p:cNvGrpSpPr/>
        <p:nvPr/>
      </p:nvGrpSpPr>
      <p:grpSpPr>
        <a:xfrm>
          <a:off x="0" y="0"/>
          <a:ext cx="0" cy="0"/>
          <a:chOff x="0" y="0"/>
          <a:chExt cx="0" cy="0"/>
        </a:xfrm>
      </p:grpSpPr>
      <p:pic>
        <p:nvPicPr>
          <p:cNvPr id="513" name="Google Shape;513;p90"/>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514" name="Google Shape;514;p90"/>
          <p:cNvSpPr txBox="1"/>
          <p:nvPr>
            <p:ph idx="1" type="subTitle"/>
          </p:nvPr>
        </p:nvSpPr>
        <p:spPr>
          <a:xfrm>
            <a:off x="713225" y="3167950"/>
            <a:ext cx="1808100" cy="1066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15" name="Google Shape;515;p90"/>
          <p:cNvSpPr txBox="1"/>
          <p:nvPr>
            <p:ph idx="2" type="subTitle"/>
          </p:nvPr>
        </p:nvSpPr>
        <p:spPr>
          <a:xfrm>
            <a:off x="2830172" y="3167950"/>
            <a:ext cx="1808100" cy="1066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16" name="Google Shape;516;p90"/>
          <p:cNvSpPr txBox="1"/>
          <p:nvPr>
            <p:ph idx="3" type="subTitle"/>
          </p:nvPr>
        </p:nvSpPr>
        <p:spPr>
          <a:xfrm>
            <a:off x="4947124" y="3167950"/>
            <a:ext cx="1808100" cy="1066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17" name="Google Shape;517;p9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8" name="Google Shape;518;p90"/>
          <p:cNvSpPr txBox="1"/>
          <p:nvPr>
            <p:ph idx="4" type="subTitle"/>
          </p:nvPr>
        </p:nvSpPr>
        <p:spPr>
          <a:xfrm>
            <a:off x="713225" y="2779850"/>
            <a:ext cx="1808100" cy="471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519" name="Google Shape;519;p90"/>
          <p:cNvSpPr txBox="1"/>
          <p:nvPr>
            <p:ph idx="5" type="subTitle"/>
          </p:nvPr>
        </p:nvSpPr>
        <p:spPr>
          <a:xfrm>
            <a:off x="2830172" y="2779850"/>
            <a:ext cx="1808100" cy="471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520" name="Google Shape;520;p90"/>
          <p:cNvSpPr txBox="1"/>
          <p:nvPr>
            <p:ph idx="6" type="subTitle"/>
          </p:nvPr>
        </p:nvSpPr>
        <p:spPr>
          <a:xfrm>
            <a:off x="4947124" y="2779850"/>
            <a:ext cx="1808100" cy="471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21" name="Shape 521"/>
        <p:cNvGrpSpPr/>
        <p:nvPr/>
      </p:nvGrpSpPr>
      <p:grpSpPr>
        <a:xfrm>
          <a:off x="0" y="0"/>
          <a:ext cx="0" cy="0"/>
          <a:chOff x="0" y="0"/>
          <a:chExt cx="0" cy="0"/>
        </a:xfrm>
      </p:grpSpPr>
      <p:pic>
        <p:nvPicPr>
          <p:cNvPr id="522" name="Google Shape;522;p91"/>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523" name="Google Shape;523;p9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4" name="Google Shape;524;p91"/>
          <p:cNvSpPr txBox="1"/>
          <p:nvPr>
            <p:ph idx="1" type="subTitle"/>
          </p:nvPr>
        </p:nvSpPr>
        <p:spPr>
          <a:xfrm>
            <a:off x="1402448" y="2002842"/>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25" name="Google Shape;525;p91"/>
          <p:cNvSpPr txBox="1"/>
          <p:nvPr>
            <p:ph idx="2" type="subTitle"/>
          </p:nvPr>
        </p:nvSpPr>
        <p:spPr>
          <a:xfrm>
            <a:off x="4553748" y="2002842"/>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26" name="Google Shape;526;p91"/>
          <p:cNvSpPr txBox="1"/>
          <p:nvPr>
            <p:ph idx="3" type="subTitle"/>
          </p:nvPr>
        </p:nvSpPr>
        <p:spPr>
          <a:xfrm>
            <a:off x="1402448" y="3436242"/>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27" name="Google Shape;527;p91"/>
          <p:cNvSpPr txBox="1"/>
          <p:nvPr>
            <p:ph idx="4" type="subTitle"/>
          </p:nvPr>
        </p:nvSpPr>
        <p:spPr>
          <a:xfrm>
            <a:off x="4553748" y="3436242"/>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28" name="Google Shape;528;p91"/>
          <p:cNvSpPr txBox="1"/>
          <p:nvPr>
            <p:ph idx="5" type="subTitle"/>
          </p:nvPr>
        </p:nvSpPr>
        <p:spPr>
          <a:xfrm>
            <a:off x="1402450" y="1670300"/>
            <a:ext cx="1978200" cy="508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529" name="Google Shape;529;p91"/>
          <p:cNvSpPr txBox="1"/>
          <p:nvPr>
            <p:ph idx="6" type="subTitle"/>
          </p:nvPr>
        </p:nvSpPr>
        <p:spPr>
          <a:xfrm>
            <a:off x="4553746" y="1670300"/>
            <a:ext cx="1978200" cy="508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530" name="Google Shape;530;p91"/>
          <p:cNvSpPr txBox="1"/>
          <p:nvPr>
            <p:ph idx="7" type="subTitle"/>
          </p:nvPr>
        </p:nvSpPr>
        <p:spPr>
          <a:xfrm>
            <a:off x="1402450" y="3103650"/>
            <a:ext cx="1978200" cy="508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531" name="Google Shape;531;p91"/>
          <p:cNvSpPr txBox="1"/>
          <p:nvPr>
            <p:ph idx="8" type="subTitle"/>
          </p:nvPr>
        </p:nvSpPr>
        <p:spPr>
          <a:xfrm>
            <a:off x="4553746" y="3103650"/>
            <a:ext cx="1978200" cy="508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532" name="Google Shape;532;p91"/>
          <p:cNvCxnSpPr/>
          <p:nvPr/>
        </p:nvCxnSpPr>
        <p:spPr>
          <a:xfrm>
            <a:off x="8430782"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33" name="Shape 533"/>
        <p:cNvGrpSpPr/>
        <p:nvPr/>
      </p:nvGrpSpPr>
      <p:grpSpPr>
        <a:xfrm>
          <a:off x="0" y="0"/>
          <a:ext cx="0" cy="0"/>
          <a:chOff x="0" y="0"/>
          <a:chExt cx="0" cy="0"/>
        </a:xfrm>
      </p:grpSpPr>
      <p:pic>
        <p:nvPicPr>
          <p:cNvPr id="534" name="Google Shape;534;p92"/>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535" name="Google Shape;535;p9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6" name="Google Shape;536;p92"/>
          <p:cNvSpPr txBox="1"/>
          <p:nvPr>
            <p:ph idx="1" type="subTitle"/>
          </p:nvPr>
        </p:nvSpPr>
        <p:spPr>
          <a:xfrm>
            <a:off x="720000" y="19189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37" name="Google Shape;537;p92"/>
          <p:cNvSpPr txBox="1"/>
          <p:nvPr>
            <p:ph idx="2" type="subTitle"/>
          </p:nvPr>
        </p:nvSpPr>
        <p:spPr>
          <a:xfrm>
            <a:off x="2969172" y="19189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38" name="Google Shape;538;p92"/>
          <p:cNvSpPr txBox="1"/>
          <p:nvPr>
            <p:ph idx="3" type="subTitle"/>
          </p:nvPr>
        </p:nvSpPr>
        <p:spPr>
          <a:xfrm>
            <a:off x="720000" y="34285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39" name="Google Shape;539;p92"/>
          <p:cNvSpPr txBox="1"/>
          <p:nvPr>
            <p:ph idx="4" type="subTitle"/>
          </p:nvPr>
        </p:nvSpPr>
        <p:spPr>
          <a:xfrm>
            <a:off x="2969172" y="34285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40" name="Google Shape;540;p92"/>
          <p:cNvSpPr txBox="1"/>
          <p:nvPr>
            <p:ph idx="5" type="subTitle"/>
          </p:nvPr>
        </p:nvSpPr>
        <p:spPr>
          <a:xfrm>
            <a:off x="5218350" y="19189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41" name="Google Shape;541;p92"/>
          <p:cNvSpPr txBox="1"/>
          <p:nvPr>
            <p:ph idx="6" type="subTitle"/>
          </p:nvPr>
        </p:nvSpPr>
        <p:spPr>
          <a:xfrm>
            <a:off x="5218350" y="34285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42" name="Google Shape;542;p92"/>
          <p:cNvSpPr txBox="1"/>
          <p:nvPr>
            <p:ph idx="7" type="subTitle"/>
          </p:nvPr>
        </p:nvSpPr>
        <p:spPr>
          <a:xfrm>
            <a:off x="720000" y="1601951"/>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543" name="Google Shape;543;p92"/>
          <p:cNvSpPr txBox="1"/>
          <p:nvPr>
            <p:ph idx="8" type="subTitle"/>
          </p:nvPr>
        </p:nvSpPr>
        <p:spPr>
          <a:xfrm>
            <a:off x="2969172" y="1601951"/>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544" name="Google Shape;544;p92"/>
          <p:cNvSpPr txBox="1"/>
          <p:nvPr>
            <p:ph idx="9" type="subTitle"/>
          </p:nvPr>
        </p:nvSpPr>
        <p:spPr>
          <a:xfrm>
            <a:off x="720000" y="3111576"/>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545" name="Google Shape;545;p92"/>
          <p:cNvSpPr txBox="1"/>
          <p:nvPr>
            <p:ph idx="13" type="subTitle"/>
          </p:nvPr>
        </p:nvSpPr>
        <p:spPr>
          <a:xfrm>
            <a:off x="2969172" y="3111576"/>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546" name="Google Shape;546;p92"/>
          <p:cNvSpPr txBox="1"/>
          <p:nvPr>
            <p:ph idx="14" type="subTitle"/>
          </p:nvPr>
        </p:nvSpPr>
        <p:spPr>
          <a:xfrm>
            <a:off x="5218350" y="1601951"/>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547" name="Google Shape;547;p92"/>
          <p:cNvSpPr txBox="1"/>
          <p:nvPr>
            <p:ph idx="15" type="subTitle"/>
          </p:nvPr>
        </p:nvSpPr>
        <p:spPr>
          <a:xfrm>
            <a:off x="5218350" y="3111576"/>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548" name="Google Shape;548;p92"/>
          <p:cNvCxnSpPr/>
          <p:nvPr/>
        </p:nvCxnSpPr>
        <p:spPr>
          <a:xfrm>
            <a:off x="8430775"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bg>
      <p:bgPr>
        <a:solidFill>
          <a:schemeClr val="dk2"/>
        </a:solidFill>
      </p:bgPr>
    </p:bg>
    <p:spTree>
      <p:nvGrpSpPr>
        <p:cNvPr id="549" name="Shape 549"/>
        <p:cNvGrpSpPr/>
        <p:nvPr/>
      </p:nvGrpSpPr>
      <p:grpSpPr>
        <a:xfrm>
          <a:off x="0" y="0"/>
          <a:ext cx="0" cy="0"/>
          <a:chOff x="0" y="0"/>
          <a:chExt cx="0" cy="0"/>
        </a:xfrm>
      </p:grpSpPr>
      <p:pic>
        <p:nvPicPr>
          <p:cNvPr id="550" name="Google Shape;550;p93"/>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551" name="Google Shape;551;p93"/>
          <p:cNvSpPr txBox="1"/>
          <p:nvPr>
            <p:ph hasCustomPrompt="1" type="title"/>
          </p:nvPr>
        </p:nvSpPr>
        <p:spPr>
          <a:xfrm>
            <a:off x="713225" y="762350"/>
            <a:ext cx="41472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52" name="Google Shape;552;p93"/>
          <p:cNvSpPr txBox="1"/>
          <p:nvPr>
            <p:ph idx="1" type="subTitle"/>
          </p:nvPr>
        </p:nvSpPr>
        <p:spPr>
          <a:xfrm>
            <a:off x="713225" y="1379681"/>
            <a:ext cx="4147200" cy="404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2400"/>
              <a:buNone/>
              <a:defRPr sz="1600">
                <a:solidFill>
                  <a:schemeClr val="dk1"/>
                </a:solidFill>
              </a:defRPr>
            </a:lvl1pPr>
            <a:lvl2pPr lvl="1" rtl="0" algn="ctr">
              <a:lnSpc>
                <a:spcPct val="115000"/>
              </a:lnSpc>
              <a:spcBef>
                <a:spcPts val="0"/>
              </a:spcBef>
              <a:spcAft>
                <a:spcPts val="0"/>
              </a:spcAft>
              <a:buClr>
                <a:schemeClr val="dk1"/>
              </a:buClr>
              <a:buSzPts val="2100"/>
              <a:buNone/>
              <a:defRPr sz="2100">
                <a:solidFill>
                  <a:schemeClr val="dk1"/>
                </a:solidFill>
              </a:defRPr>
            </a:lvl2pPr>
            <a:lvl3pPr lvl="2" rtl="0" algn="ctr">
              <a:lnSpc>
                <a:spcPct val="115000"/>
              </a:lnSpc>
              <a:spcBef>
                <a:spcPts val="0"/>
              </a:spcBef>
              <a:spcAft>
                <a:spcPts val="0"/>
              </a:spcAft>
              <a:buClr>
                <a:schemeClr val="dk1"/>
              </a:buClr>
              <a:buSzPts val="2100"/>
              <a:buNone/>
              <a:defRPr sz="2100">
                <a:solidFill>
                  <a:schemeClr val="dk1"/>
                </a:solidFill>
              </a:defRPr>
            </a:lvl3pPr>
            <a:lvl4pPr lvl="3" rtl="0" algn="ctr">
              <a:lnSpc>
                <a:spcPct val="115000"/>
              </a:lnSpc>
              <a:spcBef>
                <a:spcPts val="0"/>
              </a:spcBef>
              <a:spcAft>
                <a:spcPts val="0"/>
              </a:spcAft>
              <a:buClr>
                <a:schemeClr val="dk1"/>
              </a:buClr>
              <a:buSzPts val="2100"/>
              <a:buNone/>
              <a:defRPr sz="2100">
                <a:solidFill>
                  <a:schemeClr val="dk1"/>
                </a:solidFill>
              </a:defRPr>
            </a:lvl4pPr>
            <a:lvl5pPr lvl="4" rtl="0" algn="ctr">
              <a:lnSpc>
                <a:spcPct val="115000"/>
              </a:lnSpc>
              <a:spcBef>
                <a:spcPts val="0"/>
              </a:spcBef>
              <a:spcAft>
                <a:spcPts val="0"/>
              </a:spcAft>
              <a:buClr>
                <a:schemeClr val="dk1"/>
              </a:buClr>
              <a:buSzPts val="2100"/>
              <a:buNone/>
              <a:defRPr sz="2100">
                <a:solidFill>
                  <a:schemeClr val="dk1"/>
                </a:solidFill>
              </a:defRPr>
            </a:lvl5pPr>
            <a:lvl6pPr lvl="5" rtl="0" algn="ctr">
              <a:lnSpc>
                <a:spcPct val="115000"/>
              </a:lnSpc>
              <a:spcBef>
                <a:spcPts val="0"/>
              </a:spcBef>
              <a:spcAft>
                <a:spcPts val="0"/>
              </a:spcAft>
              <a:buClr>
                <a:schemeClr val="dk1"/>
              </a:buClr>
              <a:buSzPts val="2100"/>
              <a:buNone/>
              <a:defRPr sz="2100">
                <a:solidFill>
                  <a:schemeClr val="dk1"/>
                </a:solidFill>
              </a:defRPr>
            </a:lvl6pPr>
            <a:lvl7pPr lvl="6" rtl="0" algn="ctr">
              <a:lnSpc>
                <a:spcPct val="115000"/>
              </a:lnSpc>
              <a:spcBef>
                <a:spcPts val="0"/>
              </a:spcBef>
              <a:spcAft>
                <a:spcPts val="0"/>
              </a:spcAft>
              <a:buClr>
                <a:schemeClr val="dk1"/>
              </a:buClr>
              <a:buSzPts val="2100"/>
              <a:buNone/>
              <a:defRPr sz="2100">
                <a:solidFill>
                  <a:schemeClr val="dk1"/>
                </a:solidFill>
              </a:defRPr>
            </a:lvl7pPr>
            <a:lvl8pPr lvl="7" rtl="0" algn="ctr">
              <a:lnSpc>
                <a:spcPct val="115000"/>
              </a:lnSpc>
              <a:spcBef>
                <a:spcPts val="0"/>
              </a:spcBef>
              <a:spcAft>
                <a:spcPts val="0"/>
              </a:spcAft>
              <a:buClr>
                <a:schemeClr val="dk1"/>
              </a:buClr>
              <a:buSzPts val="2100"/>
              <a:buNone/>
              <a:defRPr sz="2100">
                <a:solidFill>
                  <a:schemeClr val="dk1"/>
                </a:solidFill>
              </a:defRPr>
            </a:lvl8pPr>
            <a:lvl9pPr lvl="8" rtl="0" algn="ctr">
              <a:lnSpc>
                <a:spcPct val="115000"/>
              </a:lnSpc>
              <a:spcBef>
                <a:spcPts val="0"/>
              </a:spcBef>
              <a:spcAft>
                <a:spcPts val="0"/>
              </a:spcAft>
              <a:buClr>
                <a:schemeClr val="dk1"/>
              </a:buClr>
              <a:buSzPts val="2100"/>
              <a:buNone/>
              <a:defRPr sz="2100">
                <a:solidFill>
                  <a:schemeClr val="dk1"/>
                </a:solidFill>
              </a:defRPr>
            </a:lvl9pPr>
          </a:lstStyle>
          <a:p/>
        </p:txBody>
      </p:sp>
      <p:sp>
        <p:nvSpPr>
          <p:cNvPr id="553" name="Google Shape;553;p93"/>
          <p:cNvSpPr txBox="1"/>
          <p:nvPr>
            <p:ph hasCustomPrompt="1" idx="2" type="title"/>
          </p:nvPr>
        </p:nvSpPr>
        <p:spPr>
          <a:xfrm>
            <a:off x="713225" y="2060051"/>
            <a:ext cx="41472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54" name="Google Shape;554;p93"/>
          <p:cNvSpPr txBox="1"/>
          <p:nvPr>
            <p:ph idx="3" type="subTitle"/>
          </p:nvPr>
        </p:nvSpPr>
        <p:spPr>
          <a:xfrm>
            <a:off x="713225" y="2678358"/>
            <a:ext cx="4147200" cy="404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2400"/>
              <a:buNone/>
              <a:defRPr sz="1600">
                <a:solidFill>
                  <a:schemeClr val="dk1"/>
                </a:solidFill>
              </a:defRPr>
            </a:lvl1pPr>
            <a:lvl2pPr lvl="1" rtl="0" algn="ctr">
              <a:lnSpc>
                <a:spcPct val="115000"/>
              </a:lnSpc>
              <a:spcBef>
                <a:spcPts val="0"/>
              </a:spcBef>
              <a:spcAft>
                <a:spcPts val="0"/>
              </a:spcAft>
              <a:buClr>
                <a:schemeClr val="dk1"/>
              </a:buClr>
              <a:buSzPts val="2100"/>
              <a:buNone/>
              <a:defRPr sz="2100">
                <a:solidFill>
                  <a:schemeClr val="dk1"/>
                </a:solidFill>
              </a:defRPr>
            </a:lvl2pPr>
            <a:lvl3pPr lvl="2" rtl="0" algn="ctr">
              <a:lnSpc>
                <a:spcPct val="115000"/>
              </a:lnSpc>
              <a:spcBef>
                <a:spcPts val="0"/>
              </a:spcBef>
              <a:spcAft>
                <a:spcPts val="0"/>
              </a:spcAft>
              <a:buClr>
                <a:schemeClr val="dk1"/>
              </a:buClr>
              <a:buSzPts val="2100"/>
              <a:buNone/>
              <a:defRPr sz="2100">
                <a:solidFill>
                  <a:schemeClr val="dk1"/>
                </a:solidFill>
              </a:defRPr>
            </a:lvl3pPr>
            <a:lvl4pPr lvl="3" rtl="0" algn="ctr">
              <a:lnSpc>
                <a:spcPct val="115000"/>
              </a:lnSpc>
              <a:spcBef>
                <a:spcPts val="0"/>
              </a:spcBef>
              <a:spcAft>
                <a:spcPts val="0"/>
              </a:spcAft>
              <a:buClr>
                <a:schemeClr val="dk1"/>
              </a:buClr>
              <a:buSzPts val="2100"/>
              <a:buNone/>
              <a:defRPr sz="2100">
                <a:solidFill>
                  <a:schemeClr val="dk1"/>
                </a:solidFill>
              </a:defRPr>
            </a:lvl4pPr>
            <a:lvl5pPr lvl="4" rtl="0" algn="ctr">
              <a:lnSpc>
                <a:spcPct val="115000"/>
              </a:lnSpc>
              <a:spcBef>
                <a:spcPts val="0"/>
              </a:spcBef>
              <a:spcAft>
                <a:spcPts val="0"/>
              </a:spcAft>
              <a:buClr>
                <a:schemeClr val="dk1"/>
              </a:buClr>
              <a:buSzPts val="2100"/>
              <a:buNone/>
              <a:defRPr sz="2100">
                <a:solidFill>
                  <a:schemeClr val="dk1"/>
                </a:solidFill>
              </a:defRPr>
            </a:lvl5pPr>
            <a:lvl6pPr lvl="5" rtl="0" algn="ctr">
              <a:lnSpc>
                <a:spcPct val="115000"/>
              </a:lnSpc>
              <a:spcBef>
                <a:spcPts val="0"/>
              </a:spcBef>
              <a:spcAft>
                <a:spcPts val="0"/>
              </a:spcAft>
              <a:buClr>
                <a:schemeClr val="dk1"/>
              </a:buClr>
              <a:buSzPts val="2100"/>
              <a:buNone/>
              <a:defRPr sz="2100">
                <a:solidFill>
                  <a:schemeClr val="dk1"/>
                </a:solidFill>
              </a:defRPr>
            </a:lvl6pPr>
            <a:lvl7pPr lvl="6" rtl="0" algn="ctr">
              <a:lnSpc>
                <a:spcPct val="115000"/>
              </a:lnSpc>
              <a:spcBef>
                <a:spcPts val="0"/>
              </a:spcBef>
              <a:spcAft>
                <a:spcPts val="0"/>
              </a:spcAft>
              <a:buClr>
                <a:schemeClr val="dk1"/>
              </a:buClr>
              <a:buSzPts val="2100"/>
              <a:buNone/>
              <a:defRPr sz="2100">
                <a:solidFill>
                  <a:schemeClr val="dk1"/>
                </a:solidFill>
              </a:defRPr>
            </a:lvl7pPr>
            <a:lvl8pPr lvl="7" rtl="0" algn="ctr">
              <a:lnSpc>
                <a:spcPct val="115000"/>
              </a:lnSpc>
              <a:spcBef>
                <a:spcPts val="0"/>
              </a:spcBef>
              <a:spcAft>
                <a:spcPts val="0"/>
              </a:spcAft>
              <a:buClr>
                <a:schemeClr val="dk1"/>
              </a:buClr>
              <a:buSzPts val="2100"/>
              <a:buNone/>
              <a:defRPr sz="2100">
                <a:solidFill>
                  <a:schemeClr val="dk1"/>
                </a:solidFill>
              </a:defRPr>
            </a:lvl8pPr>
            <a:lvl9pPr lvl="8" rtl="0" algn="ctr">
              <a:lnSpc>
                <a:spcPct val="115000"/>
              </a:lnSpc>
              <a:spcBef>
                <a:spcPts val="0"/>
              </a:spcBef>
              <a:spcAft>
                <a:spcPts val="0"/>
              </a:spcAft>
              <a:buClr>
                <a:schemeClr val="dk1"/>
              </a:buClr>
              <a:buSzPts val="2100"/>
              <a:buNone/>
              <a:defRPr sz="2100">
                <a:solidFill>
                  <a:schemeClr val="dk1"/>
                </a:solidFill>
              </a:defRPr>
            </a:lvl9pPr>
          </a:lstStyle>
          <a:p/>
        </p:txBody>
      </p:sp>
      <p:sp>
        <p:nvSpPr>
          <p:cNvPr id="555" name="Google Shape;555;p93"/>
          <p:cNvSpPr txBox="1"/>
          <p:nvPr>
            <p:ph hasCustomPrompt="1" idx="4" type="title"/>
          </p:nvPr>
        </p:nvSpPr>
        <p:spPr>
          <a:xfrm>
            <a:off x="713225" y="3357753"/>
            <a:ext cx="41472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56" name="Google Shape;556;p93"/>
          <p:cNvSpPr txBox="1"/>
          <p:nvPr>
            <p:ph idx="5" type="subTitle"/>
          </p:nvPr>
        </p:nvSpPr>
        <p:spPr>
          <a:xfrm>
            <a:off x="713225" y="3977052"/>
            <a:ext cx="4147200" cy="404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2400"/>
              <a:buNone/>
              <a:defRPr sz="1600">
                <a:solidFill>
                  <a:schemeClr val="dk1"/>
                </a:solidFill>
              </a:defRPr>
            </a:lvl1pPr>
            <a:lvl2pPr lvl="1" rtl="0" algn="ctr">
              <a:lnSpc>
                <a:spcPct val="115000"/>
              </a:lnSpc>
              <a:spcBef>
                <a:spcPts val="0"/>
              </a:spcBef>
              <a:spcAft>
                <a:spcPts val="0"/>
              </a:spcAft>
              <a:buClr>
                <a:schemeClr val="dk1"/>
              </a:buClr>
              <a:buSzPts val="2100"/>
              <a:buNone/>
              <a:defRPr sz="2100">
                <a:solidFill>
                  <a:schemeClr val="dk1"/>
                </a:solidFill>
              </a:defRPr>
            </a:lvl2pPr>
            <a:lvl3pPr lvl="2" rtl="0" algn="ctr">
              <a:lnSpc>
                <a:spcPct val="115000"/>
              </a:lnSpc>
              <a:spcBef>
                <a:spcPts val="0"/>
              </a:spcBef>
              <a:spcAft>
                <a:spcPts val="0"/>
              </a:spcAft>
              <a:buClr>
                <a:schemeClr val="dk1"/>
              </a:buClr>
              <a:buSzPts val="2100"/>
              <a:buNone/>
              <a:defRPr sz="2100">
                <a:solidFill>
                  <a:schemeClr val="dk1"/>
                </a:solidFill>
              </a:defRPr>
            </a:lvl3pPr>
            <a:lvl4pPr lvl="3" rtl="0" algn="ctr">
              <a:lnSpc>
                <a:spcPct val="115000"/>
              </a:lnSpc>
              <a:spcBef>
                <a:spcPts val="0"/>
              </a:spcBef>
              <a:spcAft>
                <a:spcPts val="0"/>
              </a:spcAft>
              <a:buClr>
                <a:schemeClr val="dk1"/>
              </a:buClr>
              <a:buSzPts val="2100"/>
              <a:buNone/>
              <a:defRPr sz="2100">
                <a:solidFill>
                  <a:schemeClr val="dk1"/>
                </a:solidFill>
              </a:defRPr>
            </a:lvl4pPr>
            <a:lvl5pPr lvl="4" rtl="0" algn="ctr">
              <a:lnSpc>
                <a:spcPct val="115000"/>
              </a:lnSpc>
              <a:spcBef>
                <a:spcPts val="0"/>
              </a:spcBef>
              <a:spcAft>
                <a:spcPts val="0"/>
              </a:spcAft>
              <a:buClr>
                <a:schemeClr val="dk1"/>
              </a:buClr>
              <a:buSzPts val="2100"/>
              <a:buNone/>
              <a:defRPr sz="2100">
                <a:solidFill>
                  <a:schemeClr val="dk1"/>
                </a:solidFill>
              </a:defRPr>
            </a:lvl5pPr>
            <a:lvl6pPr lvl="5" rtl="0" algn="ctr">
              <a:lnSpc>
                <a:spcPct val="115000"/>
              </a:lnSpc>
              <a:spcBef>
                <a:spcPts val="0"/>
              </a:spcBef>
              <a:spcAft>
                <a:spcPts val="0"/>
              </a:spcAft>
              <a:buClr>
                <a:schemeClr val="dk1"/>
              </a:buClr>
              <a:buSzPts val="2100"/>
              <a:buNone/>
              <a:defRPr sz="2100">
                <a:solidFill>
                  <a:schemeClr val="dk1"/>
                </a:solidFill>
              </a:defRPr>
            </a:lvl6pPr>
            <a:lvl7pPr lvl="6" rtl="0" algn="ctr">
              <a:lnSpc>
                <a:spcPct val="115000"/>
              </a:lnSpc>
              <a:spcBef>
                <a:spcPts val="0"/>
              </a:spcBef>
              <a:spcAft>
                <a:spcPts val="0"/>
              </a:spcAft>
              <a:buClr>
                <a:schemeClr val="dk1"/>
              </a:buClr>
              <a:buSzPts val="2100"/>
              <a:buNone/>
              <a:defRPr sz="2100">
                <a:solidFill>
                  <a:schemeClr val="dk1"/>
                </a:solidFill>
              </a:defRPr>
            </a:lvl7pPr>
            <a:lvl8pPr lvl="7" rtl="0" algn="ctr">
              <a:lnSpc>
                <a:spcPct val="115000"/>
              </a:lnSpc>
              <a:spcBef>
                <a:spcPts val="0"/>
              </a:spcBef>
              <a:spcAft>
                <a:spcPts val="0"/>
              </a:spcAft>
              <a:buClr>
                <a:schemeClr val="dk1"/>
              </a:buClr>
              <a:buSzPts val="2100"/>
              <a:buNone/>
              <a:defRPr sz="2100">
                <a:solidFill>
                  <a:schemeClr val="dk1"/>
                </a:solidFill>
              </a:defRPr>
            </a:lvl8pPr>
            <a:lvl9pPr lvl="8" rtl="0" algn="ctr">
              <a:lnSpc>
                <a:spcPct val="115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solidFill>
          <a:schemeClr val="dk2"/>
        </a:solidFill>
      </p:bgPr>
    </p:bg>
    <p:spTree>
      <p:nvGrpSpPr>
        <p:cNvPr id="557" name="Shape 557"/>
        <p:cNvGrpSpPr/>
        <p:nvPr/>
      </p:nvGrpSpPr>
      <p:grpSpPr>
        <a:xfrm>
          <a:off x="0" y="0"/>
          <a:ext cx="0" cy="0"/>
          <a:chOff x="0" y="0"/>
          <a:chExt cx="0" cy="0"/>
        </a:xfrm>
      </p:grpSpPr>
      <p:pic>
        <p:nvPicPr>
          <p:cNvPr id="558" name="Google Shape;558;p94"/>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559" name="Google Shape;559;p94"/>
          <p:cNvSpPr txBox="1"/>
          <p:nvPr>
            <p:ph type="title"/>
          </p:nvPr>
        </p:nvSpPr>
        <p:spPr>
          <a:xfrm>
            <a:off x="713275" y="539500"/>
            <a:ext cx="44481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7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60" name="Google Shape;560;p94"/>
          <p:cNvSpPr txBox="1"/>
          <p:nvPr>
            <p:ph idx="1" type="subTitle"/>
          </p:nvPr>
        </p:nvSpPr>
        <p:spPr>
          <a:xfrm>
            <a:off x="713275" y="1598205"/>
            <a:ext cx="4448100" cy="110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1" name="Google Shape;561;p94"/>
          <p:cNvSpPr txBox="1"/>
          <p:nvPr/>
        </p:nvSpPr>
        <p:spPr>
          <a:xfrm>
            <a:off x="713225" y="3545150"/>
            <a:ext cx="4945800" cy="55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200">
                <a:solidFill>
                  <a:schemeClr val="dk1"/>
                </a:solidFill>
                <a:latin typeface="Archivo"/>
                <a:ea typeface="Archivo"/>
                <a:cs typeface="Archivo"/>
                <a:sym typeface="Archivo"/>
              </a:rPr>
              <a:t>CREDITS: This presentation template was created by </a:t>
            </a:r>
            <a:r>
              <a:rPr b="1" lang="en" sz="1200" u="sng">
                <a:solidFill>
                  <a:schemeClr val="dk1"/>
                </a:solidFill>
                <a:latin typeface="Archivo"/>
                <a:ea typeface="Archivo"/>
                <a:cs typeface="Archivo"/>
                <a:sym typeface="Archivo"/>
                <a:hlinkClick r:id="rId3">
                  <a:extLst>
                    <a:ext uri="{A12FA001-AC4F-418D-AE19-62706E023703}">
                      <ahyp:hlinkClr val="tx"/>
                    </a:ext>
                  </a:extLst>
                </a:hlinkClick>
              </a:rPr>
              <a:t>Slidesgo</a:t>
            </a:r>
            <a:r>
              <a:rPr b="1" lang="en" sz="1200">
                <a:solidFill>
                  <a:schemeClr val="dk1"/>
                </a:solidFill>
                <a:latin typeface="Archivo"/>
                <a:ea typeface="Archivo"/>
                <a:cs typeface="Archivo"/>
                <a:sym typeface="Archivo"/>
              </a:rPr>
              <a:t>,</a:t>
            </a:r>
            <a:r>
              <a:rPr lang="en" sz="1200">
                <a:solidFill>
                  <a:schemeClr val="dk1"/>
                </a:solidFill>
                <a:latin typeface="Archivo"/>
                <a:ea typeface="Archivo"/>
                <a:cs typeface="Archivo"/>
                <a:sym typeface="Archivo"/>
              </a:rPr>
              <a:t> and includes icons by </a:t>
            </a:r>
            <a:r>
              <a:rPr b="1" lang="en" sz="1200" u="sng">
                <a:solidFill>
                  <a:schemeClr val="dk1"/>
                </a:solidFill>
                <a:latin typeface="Archivo"/>
                <a:ea typeface="Archivo"/>
                <a:cs typeface="Archivo"/>
                <a:sym typeface="Archivo"/>
                <a:hlinkClick r:id="rId4">
                  <a:extLst>
                    <a:ext uri="{A12FA001-AC4F-418D-AE19-62706E023703}">
                      <ahyp:hlinkClr val="tx"/>
                    </a:ext>
                  </a:extLst>
                </a:hlinkClick>
              </a:rPr>
              <a:t>Flaticon</a:t>
            </a:r>
            <a:r>
              <a:rPr lang="en" sz="1200">
                <a:solidFill>
                  <a:schemeClr val="dk1"/>
                </a:solidFill>
                <a:latin typeface="Archivo"/>
                <a:ea typeface="Archivo"/>
                <a:cs typeface="Archivo"/>
                <a:sym typeface="Archivo"/>
              </a:rPr>
              <a:t>, and infographics &amp; images by </a:t>
            </a:r>
            <a:r>
              <a:rPr b="1" lang="en" sz="1200" u="sng">
                <a:solidFill>
                  <a:schemeClr val="dk1"/>
                </a:solidFill>
                <a:latin typeface="Archivo"/>
                <a:ea typeface="Archivo"/>
                <a:cs typeface="Archivo"/>
                <a:sym typeface="Archivo"/>
                <a:hlinkClick r:id="rId5">
                  <a:extLst>
                    <a:ext uri="{A12FA001-AC4F-418D-AE19-62706E023703}">
                      <ahyp:hlinkClr val="tx"/>
                    </a:ext>
                  </a:extLst>
                </a:hlinkClick>
              </a:rPr>
              <a:t>Freepik</a:t>
            </a:r>
            <a:r>
              <a:rPr b="1" lang="en" sz="1200" u="sng">
                <a:solidFill>
                  <a:schemeClr val="dk1"/>
                </a:solidFill>
                <a:latin typeface="Archivo"/>
                <a:ea typeface="Archivo"/>
                <a:cs typeface="Archivo"/>
                <a:sym typeface="Archivo"/>
              </a:rPr>
              <a:t> </a:t>
            </a:r>
            <a:endParaRPr b="1" sz="1200" u="sng">
              <a:solidFill>
                <a:schemeClr val="dk1"/>
              </a:solidFill>
              <a:latin typeface="Archivo"/>
              <a:ea typeface="Archivo"/>
              <a:cs typeface="Archivo"/>
              <a:sym typeface="Archivo"/>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62" name="Shape 562"/>
        <p:cNvGrpSpPr/>
        <p:nvPr/>
      </p:nvGrpSpPr>
      <p:grpSpPr>
        <a:xfrm>
          <a:off x="0" y="0"/>
          <a:ext cx="0" cy="0"/>
          <a:chOff x="0" y="0"/>
          <a:chExt cx="0" cy="0"/>
        </a:xfrm>
      </p:grpSpPr>
      <p:pic>
        <p:nvPicPr>
          <p:cNvPr id="563" name="Google Shape;563;p95"/>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grpSp>
        <p:nvGrpSpPr>
          <p:cNvPr id="564" name="Google Shape;564;p95"/>
          <p:cNvGrpSpPr/>
          <p:nvPr/>
        </p:nvGrpSpPr>
        <p:grpSpPr>
          <a:xfrm>
            <a:off x="8430775" y="-34800"/>
            <a:ext cx="298450" cy="5213100"/>
            <a:chOff x="8430775" y="-34800"/>
            <a:chExt cx="298450" cy="5213100"/>
          </a:xfrm>
        </p:grpSpPr>
        <p:cxnSp>
          <p:nvCxnSpPr>
            <p:cNvPr id="565" name="Google Shape;565;p95"/>
            <p:cNvCxnSpPr/>
            <p:nvPr/>
          </p:nvCxnSpPr>
          <p:spPr>
            <a:xfrm>
              <a:off x="8430775" y="-34800"/>
              <a:ext cx="0" cy="5213100"/>
            </a:xfrm>
            <a:prstGeom prst="straightConnector1">
              <a:avLst/>
            </a:prstGeom>
            <a:noFill/>
            <a:ln cap="flat" cmpd="sng" w="76200">
              <a:solidFill>
                <a:schemeClr val="dk2"/>
              </a:solidFill>
              <a:prstDash val="solid"/>
              <a:round/>
              <a:headEnd len="med" w="med" type="none"/>
              <a:tailEnd len="med" w="med" type="none"/>
            </a:ln>
          </p:spPr>
        </p:cxnSp>
        <p:cxnSp>
          <p:nvCxnSpPr>
            <p:cNvPr id="566" name="Google Shape;566;p95"/>
            <p:cNvCxnSpPr/>
            <p:nvPr/>
          </p:nvCxnSpPr>
          <p:spPr>
            <a:xfrm>
              <a:off x="8729225" y="-34800"/>
              <a:ext cx="0" cy="52131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
    <p:spTree>
      <p:nvGrpSpPr>
        <p:cNvPr id="567" name="Shape 567"/>
        <p:cNvGrpSpPr/>
        <p:nvPr/>
      </p:nvGrpSpPr>
      <p:grpSpPr>
        <a:xfrm>
          <a:off x="0" y="0"/>
          <a:ext cx="0" cy="0"/>
          <a:chOff x="0" y="0"/>
          <a:chExt cx="0" cy="0"/>
        </a:xfrm>
      </p:grpSpPr>
      <p:pic>
        <p:nvPicPr>
          <p:cNvPr id="568" name="Google Shape;568;p96"/>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grpSp>
        <p:nvGrpSpPr>
          <p:cNvPr id="569" name="Google Shape;569;p96"/>
          <p:cNvGrpSpPr/>
          <p:nvPr/>
        </p:nvGrpSpPr>
        <p:grpSpPr>
          <a:xfrm>
            <a:off x="8430775" y="-34800"/>
            <a:ext cx="393375" cy="5213100"/>
            <a:chOff x="7758100" y="-34800"/>
            <a:chExt cx="393375" cy="5213100"/>
          </a:xfrm>
        </p:grpSpPr>
        <p:cxnSp>
          <p:nvCxnSpPr>
            <p:cNvPr id="570" name="Google Shape;570;p96"/>
            <p:cNvCxnSpPr/>
            <p:nvPr/>
          </p:nvCxnSpPr>
          <p:spPr>
            <a:xfrm>
              <a:off x="7758100" y="-34800"/>
              <a:ext cx="0" cy="5213100"/>
            </a:xfrm>
            <a:prstGeom prst="straightConnector1">
              <a:avLst/>
            </a:prstGeom>
            <a:noFill/>
            <a:ln cap="flat" cmpd="sng" w="76200">
              <a:solidFill>
                <a:schemeClr val="dk2"/>
              </a:solidFill>
              <a:prstDash val="solid"/>
              <a:round/>
              <a:headEnd len="med" w="med" type="none"/>
              <a:tailEnd len="med" w="med" type="none"/>
            </a:ln>
          </p:spPr>
        </p:cxnSp>
        <p:cxnSp>
          <p:nvCxnSpPr>
            <p:cNvPr id="571" name="Google Shape;571;p96"/>
            <p:cNvCxnSpPr/>
            <p:nvPr/>
          </p:nvCxnSpPr>
          <p:spPr>
            <a:xfrm>
              <a:off x="8151475" y="-34800"/>
              <a:ext cx="0" cy="52131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5" name="Shape 575"/>
        <p:cNvGrpSpPr/>
        <p:nvPr/>
      </p:nvGrpSpPr>
      <p:grpSpPr>
        <a:xfrm>
          <a:off x="0" y="0"/>
          <a:ext cx="0" cy="0"/>
          <a:chOff x="0" y="0"/>
          <a:chExt cx="0" cy="0"/>
        </a:xfrm>
      </p:grpSpPr>
      <p:pic>
        <p:nvPicPr>
          <p:cNvPr id="576" name="Google Shape;576;p98"/>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577" name="Google Shape;577;p98"/>
          <p:cNvSpPr txBox="1"/>
          <p:nvPr>
            <p:ph type="ctrTitle"/>
          </p:nvPr>
        </p:nvSpPr>
        <p:spPr>
          <a:xfrm>
            <a:off x="713225" y="864403"/>
            <a:ext cx="4777500" cy="28749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91919"/>
              </a:buClr>
              <a:buSzPts val="5200"/>
              <a:buNone/>
              <a:defRPr sz="6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578" name="Google Shape;578;p98"/>
          <p:cNvSpPr txBox="1"/>
          <p:nvPr>
            <p:ph idx="1" type="subTitle"/>
          </p:nvPr>
        </p:nvSpPr>
        <p:spPr>
          <a:xfrm>
            <a:off x="713225" y="3803297"/>
            <a:ext cx="4777500" cy="475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600"/>
            </a:lvl1pPr>
            <a:lvl2pPr lvl="1" rtl="0" algn="ctr">
              <a:lnSpc>
                <a:spcPct val="115000"/>
              </a:lnSpc>
              <a:spcBef>
                <a:spcPts val="0"/>
              </a:spcBef>
              <a:spcAft>
                <a:spcPts val="0"/>
              </a:spcAft>
              <a:buSzPts val="1800"/>
              <a:buNone/>
              <a:defRPr sz="1800"/>
            </a:lvl2pPr>
            <a:lvl3pPr lvl="2" rtl="0" algn="ctr">
              <a:lnSpc>
                <a:spcPct val="115000"/>
              </a:lnSpc>
              <a:spcBef>
                <a:spcPts val="0"/>
              </a:spcBef>
              <a:spcAft>
                <a:spcPts val="0"/>
              </a:spcAft>
              <a:buSzPts val="1800"/>
              <a:buNone/>
              <a:defRPr sz="1800"/>
            </a:lvl3pPr>
            <a:lvl4pPr lvl="3" rtl="0" algn="ctr">
              <a:lnSpc>
                <a:spcPct val="115000"/>
              </a:lnSpc>
              <a:spcBef>
                <a:spcPts val="0"/>
              </a:spcBef>
              <a:spcAft>
                <a:spcPts val="0"/>
              </a:spcAft>
              <a:buSzPts val="1800"/>
              <a:buNone/>
              <a:defRPr sz="1800"/>
            </a:lvl4pPr>
            <a:lvl5pPr lvl="4" rtl="0" algn="ctr">
              <a:lnSpc>
                <a:spcPct val="115000"/>
              </a:lnSpc>
              <a:spcBef>
                <a:spcPts val="0"/>
              </a:spcBef>
              <a:spcAft>
                <a:spcPts val="0"/>
              </a:spcAft>
              <a:buSzPts val="1800"/>
              <a:buNone/>
              <a:defRPr sz="1800"/>
            </a:lvl5pPr>
            <a:lvl6pPr lvl="5" rtl="0" algn="ctr">
              <a:lnSpc>
                <a:spcPct val="115000"/>
              </a:lnSpc>
              <a:spcBef>
                <a:spcPts val="0"/>
              </a:spcBef>
              <a:spcAft>
                <a:spcPts val="0"/>
              </a:spcAft>
              <a:buSzPts val="1800"/>
              <a:buNone/>
              <a:defRPr sz="1800"/>
            </a:lvl6pPr>
            <a:lvl7pPr lvl="6" rtl="0" algn="ctr">
              <a:lnSpc>
                <a:spcPct val="115000"/>
              </a:lnSpc>
              <a:spcBef>
                <a:spcPts val="0"/>
              </a:spcBef>
              <a:spcAft>
                <a:spcPts val="0"/>
              </a:spcAft>
              <a:buSzPts val="1800"/>
              <a:buNone/>
              <a:defRPr sz="1800"/>
            </a:lvl7pPr>
            <a:lvl8pPr lvl="7" rtl="0" algn="ctr">
              <a:lnSpc>
                <a:spcPct val="115000"/>
              </a:lnSpc>
              <a:spcBef>
                <a:spcPts val="0"/>
              </a:spcBef>
              <a:spcAft>
                <a:spcPts val="0"/>
              </a:spcAft>
              <a:buSzPts val="1800"/>
              <a:buNone/>
              <a:defRPr sz="1800"/>
            </a:lvl8pPr>
            <a:lvl9pPr lvl="8" rtl="0" algn="ctr">
              <a:lnSpc>
                <a:spcPct val="115000"/>
              </a:lnSpc>
              <a:spcBef>
                <a:spcPts val="0"/>
              </a:spcBef>
              <a:spcAft>
                <a:spcPts val="0"/>
              </a:spcAft>
              <a:buSzPts val="1800"/>
              <a:buNone/>
              <a:defRPr sz="1800"/>
            </a:lvl9pPr>
          </a:lstStyle>
          <a:p/>
        </p:txBody>
      </p:sp>
      <p:cxnSp>
        <p:nvCxnSpPr>
          <p:cNvPr id="579" name="Google Shape;579;p98"/>
          <p:cNvCxnSpPr/>
          <p:nvPr/>
        </p:nvCxnSpPr>
        <p:spPr>
          <a:xfrm>
            <a:off x="8430775"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580" name="Shape 580"/>
        <p:cNvGrpSpPr/>
        <p:nvPr/>
      </p:nvGrpSpPr>
      <p:grpSpPr>
        <a:xfrm>
          <a:off x="0" y="0"/>
          <a:ext cx="0" cy="0"/>
          <a:chOff x="0" y="0"/>
          <a:chExt cx="0" cy="0"/>
        </a:xfrm>
      </p:grpSpPr>
      <p:pic>
        <p:nvPicPr>
          <p:cNvPr id="581" name="Google Shape;581;p99"/>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582" name="Google Shape;582;p99"/>
          <p:cNvSpPr txBox="1"/>
          <p:nvPr>
            <p:ph type="title"/>
          </p:nvPr>
        </p:nvSpPr>
        <p:spPr>
          <a:xfrm>
            <a:off x="713225" y="2558413"/>
            <a:ext cx="4701900" cy="1119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83" name="Google Shape;583;p99"/>
          <p:cNvSpPr txBox="1"/>
          <p:nvPr>
            <p:ph hasCustomPrompt="1" idx="2" type="title"/>
          </p:nvPr>
        </p:nvSpPr>
        <p:spPr>
          <a:xfrm>
            <a:off x="720000" y="1464325"/>
            <a:ext cx="1352100" cy="8418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84" name="Google Shape;584;p99"/>
          <p:cNvSpPr txBox="1"/>
          <p:nvPr>
            <p:ph idx="1" type="subTitle"/>
          </p:nvPr>
        </p:nvSpPr>
        <p:spPr>
          <a:xfrm>
            <a:off x="720000" y="3597519"/>
            <a:ext cx="4695000" cy="384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5" name="Shape 585"/>
        <p:cNvGrpSpPr/>
        <p:nvPr/>
      </p:nvGrpSpPr>
      <p:grpSpPr>
        <a:xfrm>
          <a:off x="0" y="0"/>
          <a:ext cx="0" cy="0"/>
          <a:chOff x="0" y="0"/>
          <a:chExt cx="0" cy="0"/>
        </a:xfrm>
      </p:grpSpPr>
      <p:pic>
        <p:nvPicPr>
          <p:cNvPr id="586" name="Google Shape;586;p100"/>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587" name="Google Shape;587;p10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88" name="Google Shape;588;p100"/>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a:solidFill>
                  <a:srgbClr val="434343"/>
                </a:solidFill>
              </a:defRPr>
            </a:lvl1pPr>
            <a:lvl2pPr indent="-317500" lvl="1" marL="914400" rtl="0">
              <a:lnSpc>
                <a:spcPct val="115000"/>
              </a:lnSpc>
              <a:spcBef>
                <a:spcPts val="0"/>
              </a:spcBef>
              <a:spcAft>
                <a:spcPts val="0"/>
              </a:spcAft>
              <a:buClr>
                <a:srgbClr val="434343"/>
              </a:buClr>
              <a:buSzPts val="1400"/>
              <a:buFont typeface="Roboto Condensed Light"/>
              <a:buChar char="○"/>
              <a:defRPr>
                <a:solidFill>
                  <a:srgbClr val="434343"/>
                </a:solidFill>
              </a:defRPr>
            </a:lvl2pPr>
            <a:lvl3pPr indent="-317500" lvl="2" marL="1371600" rtl="0">
              <a:lnSpc>
                <a:spcPct val="115000"/>
              </a:lnSpc>
              <a:spcBef>
                <a:spcPts val="0"/>
              </a:spcBef>
              <a:spcAft>
                <a:spcPts val="0"/>
              </a:spcAft>
              <a:buClr>
                <a:srgbClr val="434343"/>
              </a:buClr>
              <a:buSzPts val="1400"/>
              <a:buFont typeface="Roboto Condensed Light"/>
              <a:buChar char="■"/>
              <a:defRPr>
                <a:solidFill>
                  <a:srgbClr val="434343"/>
                </a:solidFill>
              </a:defRPr>
            </a:lvl3pPr>
            <a:lvl4pPr indent="-317500" lvl="3" marL="1828800" rtl="0">
              <a:lnSpc>
                <a:spcPct val="115000"/>
              </a:lnSpc>
              <a:spcBef>
                <a:spcPts val="0"/>
              </a:spcBef>
              <a:spcAft>
                <a:spcPts val="0"/>
              </a:spcAft>
              <a:buClr>
                <a:srgbClr val="434343"/>
              </a:buClr>
              <a:buSzPts val="1400"/>
              <a:buFont typeface="Roboto Condensed Light"/>
              <a:buChar char="●"/>
              <a:defRPr>
                <a:solidFill>
                  <a:srgbClr val="434343"/>
                </a:solidFill>
              </a:defRPr>
            </a:lvl4pPr>
            <a:lvl5pPr indent="-317500" lvl="4" marL="2286000" rtl="0">
              <a:lnSpc>
                <a:spcPct val="115000"/>
              </a:lnSpc>
              <a:spcBef>
                <a:spcPts val="0"/>
              </a:spcBef>
              <a:spcAft>
                <a:spcPts val="0"/>
              </a:spcAft>
              <a:buClr>
                <a:srgbClr val="434343"/>
              </a:buClr>
              <a:buSzPts val="1400"/>
              <a:buFont typeface="Roboto Condensed Light"/>
              <a:buChar char="○"/>
              <a:defRPr>
                <a:solidFill>
                  <a:srgbClr val="434343"/>
                </a:solidFill>
              </a:defRPr>
            </a:lvl5pPr>
            <a:lvl6pPr indent="-317500" lvl="5" marL="2743200" rtl="0">
              <a:lnSpc>
                <a:spcPct val="115000"/>
              </a:lnSpc>
              <a:spcBef>
                <a:spcPts val="0"/>
              </a:spcBef>
              <a:spcAft>
                <a:spcPts val="0"/>
              </a:spcAft>
              <a:buClr>
                <a:srgbClr val="434343"/>
              </a:buClr>
              <a:buSzPts val="1400"/>
              <a:buFont typeface="Roboto Condensed Light"/>
              <a:buChar char="■"/>
              <a:defRPr>
                <a:solidFill>
                  <a:srgbClr val="434343"/>
                </a:solidFill>
              </a:defRPr>
            </a:lvl6pPr>
            <a:lvl7pPr indent="-317500" lvl="6" marL="3200400" rtl="0">
              <a:lnSpc>
                <a:spcPct val="115000"/>
              </a:lnSpc>
              <a:spcBef>
                <a:spcPts val="0"/>
              </a:spcBef>
              <a:spcAft>
                <a:spcPts val="0"/>
              </a:spcAft>
              <a:buClr>
                <a:srgbClr val="434343"/>
              </a:buClr>
              <a:buSzPts val="1400"/>
              <a:buFont typeface="Roboto Condensed Light"/>
              <a:buChar char="●"/>
              <a:defRPr>
                <a:solidFill>
                  <a:srgbClr val="434343"/>
                </a:solidFill>
              </a:defRPr>
            </a:lvl7pPr>
            <a:lvl8pPr indent="-317500" lvl="7" marL="3657600" rtl="0">
              <a:lnSpc>
                <a:spcPct val="115000"/>
              </a:lnSpc>
              <a:spcBef>
                <a:spcPts val="0"/>
              </a:spcBef>
              <a:spcAft>
                <a:spcPts val="0"/>
              </a:spcAft>
              <a:buClr>
                <a:srgbClr val="434343"/>
              </a:buClr>
              <a:buSzPts val="1400"/>
              <a:buFont typeface="Roboto Condensed Light"/>
              <a:buChar char="○"/>
              <a:defRPr>
                <a:solidFill>
                  <a:srgbClr val="434343"/>
                </a:solidFill>
              </a:defRPr>
            </a:lvl8pPr>
            <a:lvl9pPr indent="-317500" lvl="8" marL="4114800" rtl="0">
              <a:lnSpc>
                <a:spcPct val="115000"/>
              </a:lnSpc>
              <a:spcBef>
                <a:spcPts val="0"/>
              </a:spcBef>
              <a:spcAft>
                <a:spcPts val="0"/>
              </a:spcAft>
              <a:buClr>
                <a:srgbClr val="434343"/>
              </a:buClr>
              <a:buSzPts val="1400"/>
              <a:buFont typeface="Roboto Condensed Light"/>
              <a:buChar char="■"/>
              <a:defRPr>
                <a:solidFill>
                  <a:srgbClr val="434343"/>
                </a:solidFill>
              </a:defRPr>
            </a:lvl9pPr>
          </a:lstStyle>
          <a:p/>
        </p:txBody>
      </p:sp>
      <p:cxnSp>
        <p:nvCxnSpPr>
          <p:cNvPr id="589" name="Google Shape;589;p100"/>
          <p:cNvCxnSpPr/>
          <p:nvPr/>
        </p:nvCxnSpPr>
        <p:spPr>
          <a:xfrm>
            <a:off x="8430782"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0" name="Shape 590"/>
        <p:cNvGrpSpPr/>
        <p:nvPr/>
      </p:nvGrpSpPr>
      <p:grpSpPr>
        <a:xfrm>
          <a:off x="0" y="0"/>
          <a:ext cx="0" cy="0"/>
          <a:chOff x="0" y="0"/>
          <a:chExt cx="0" cy="0"/>
        </a:xfrm>
      </p:grpSpPr>
      <p:pic>
        <p:nvPicPr>
          <p:cNvPr id="591" name="Google Shape;591;p101"/>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592" name="Google Shape;592;p10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93" name="Google Shape;593;p101"/>
          <p:cNvSpPr txBox="1"/>
          <p:nvPr>
            <p:ph idx="1" type="subTitle"/>
          </p:nvPr>
        </p:nvSpPr>
        <p:spPr>
          <a:xfrm>
            <a:off x="4216608" y="2752225"/>
            <a:ext cx="2560500" cy="12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594" name="Google Shape;594;p101"/>
          <p:cNvSpPr txBox="1"/>
          <p:nvPr>
            <p:ph idx="2" type="subTitle"/>
          </p:nvPr>
        </p:nvSpPr>
        <p:spPr>
          <a:xfrm>
            <a:off x="720000" y="2752225"/>
            <a:ext cx="2560500" cy="12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595" name="Google Shape;595;p101"/>
          <p:cNvSpPr txBox="1"/>
          <p:nvPr>
            <p:ph idx="3" type="subTitle"/>
          </p:nvPr>
        </p:nvSpPr>
        <p:spPr>
          <a:xfrm>
            <a:off x="4216603" y="2285125"/>
            <a:ext cx="2560500" cy="487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596" name="Google Shape;596;p101"/>
          <p:cNvSpPr txBox="1"/>
          <p:nvPr>
            <p:ph idx="4" type="subTitle"/>
          </p:nvPr>
        </p:nvSpPr>
        <p:spPr>
          <a:xfrm>
            <a:off x="720000" y="2285125"/>
            <a:ext cx="2560500" cy="487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597" name="Google Shape;597;p101"/>
          <p:cNvCxnSpPr/>
          <p:nvPr/>
        </p:nvCxnSpPr>
        <p:spPr>
          <a:xfrm>
            <a:off x="8424000"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pic>
        <p:nvPicPr>
          <p:cNvPr id="599" name="Google Shape;599;p102"/>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600" name="Google Shape;600;p10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601" name="Google Shape;601;p102"/>
          <p:cNvCxnSpPr/>
          <p:nvPr/>
        </p:nvCxnSpPr>
        <p:spPr>
          <a:xfrm>
            <a:off x="8430775"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2" name="Shape 602"/>
        <p:cNvGrpSpPr/>
        <p:nvPr/>
      </p:nvGrpSpPr>
      <p:grpSpPr>
        <a:xfrm>
          <a:off x="0" y="0"/>
          <a:ext cx="0" cy="0"/>
          <a:chOff x="0" y="0"/>
          <a:chExt cx="0" cy="0"/>
        </a:xfrm>
      </p:grpSpPr>
      <p:pic>
        <p:nvPicPr>
          <p:cNvPr id="603" name="Google Shape;603;p103"/>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604" name="Google Shape;604;p103"/>
          <p:cNvSpPr txBox="1"/>
          <p:nvPr>
            <p:ph idx="1" type="subTitle"/>
          </p:nvPr>
        </p:nvSpPr>
        <p:spPr>
          <a:xfrm>
            <a:off x="713225" y="1300850"/>
            <a:ext cx="3951000" cy="1211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AutoNum type="arabicPeriod"/>
              <a:defRPr sz="1400"/>
            </a:lvl1pPr>
            <a:lvl2pPr lvl="1" rtl="0" algn="ctr">
              <a:lnSpc>
                <a:spcPct val="115000"/>
              </a:lnSpc>
              <a:spcBef>
                <a:spcPts val="0"/>
              </a:spcBef>
              <a:spcAft>
                <a:spcPts val="0"/>
              </a:spcAft>
              <a:buClr>
                <a:srgbClr val="999999"/>
              </a:buClr>
              <a:buSzPts val="800"/>
              <a:buFont typeface="Open Sans"/>
              <a:buAutoNum type="alphaLcPeriod"/>
              <a:defRPr/>
            </a:lvl2pPr>
            <a:lvl3pPr lvl="2" rtl="0" algn="ctr">
              <a:lnSpc>
                <a:spcPct val="115000"/>
              </a:lnSpc>
              <a:spcBef>
                <a:spcPts val="0"/>
              </a:spcBef>
              <a:spcAft>
                <a:spcPts val="0"/>
              </a:spcAft>
              <a:buClr>
                <a:srgbClr val="999999"/>
              </a:buClr>
              <a:buSzPts val="800"/>
              <a:buFont typeface="Open Sans"/>
              <a:buAutoNum type="romanLcPeriod"/>
              <a:defRPr/>
            </a:lvl3pPr>
            <a:lvl4pPr lvl="3" rtl="0" algn="ctr">
              <a:lnSpc>
                <a:spcPct val="115000"/>
              </a:lnSpc>
              <a:spcBef>
                <a:spcPts val="0"/>
              </a:spcBef>
              <a:spcAft>
                <a:spcPts val="0"/>
              </a:spcAft>
              <a:buClr>
                <a:srgbClr val="999999"/>
              </a:buClr>
              <a:buSzPts val="800"/>
              <a:buFont typeface="Open Sans"/>
              <a:buAutoNum type="arabicPeriod"/>
              <a:defRPr/>
            </a:lvl4pPr>
            <a:lvl5pPr lvl="4" rtl="0" algn="ctr">
              <a:lnSpc>
                <a:spcPct val="115000"/>
              </a:lnSpc>
              <a:spcBef>
                <a:spcPts val="0"/>
              </a:spcBef>
              <a:spcAft>
                <a:spcPts val="0"/>
              </a:spcAft>
              <a:buClr>
                <a:srgbClr val="999999"/>
              </a:buClr>
              <a:buSzPts val="1200"/>
              <a:buFont typeface="Open Sans"/>
              <a:buAutoNum type="alphaLcPeriod"/>
              <a:defRPr/>
            </a:lvl5pPr>
            <a:lvl6pPr lvl="5" rtl="0" algn="ctr">
              <a:lnSpc>
                <a:spcPct val="115000"/>
              </a:lnSpc>
              <a:spcBef>
                <a:spcPts val="0"/>
              </a:spcBef>
              <a:spcAft>
                <a:spcPts val="0"/>
              </a:spcAft>
              <a:buClr>
                <a:srgbClr val="999999"/>
              </a:buClr>
              <a:buSzPts val="1200"/>
              <a:buFont typeface="Open Sans"/>
              <a:buAutoNum type="romanLcPeriod"/>
              <a:defRPr/>
            </a:lvl6pPr>
            <a:lvl7pPr lvl="6" rtl="0" algn="ctr">
              <a:lnSpc>
                <a:spcPct val="115000"/>
              </a:lnSpc>
              <a:spcBef>
                <a:spcPts val="0"/>
              </a:spcBef>
              <a:spcAft>
                <a:spcPts val="0"/>
              </a:spcAft>
              <a:buClr>
                <a:srgbClr val="999999"/>
              </a:buClr>
              <a:buSzPts val="700"/>
              <a:buFont typeface="Open Sans"/>
              <a:buAutoNum type="arabicPeriod"/>
              <a:defRPr/>
            </a:lvl7pPr>
            <a:lvl8pPr lvl="7" rtl="0" algn="ctr">
              <a:lnSpc>
                <a:spcPct val="115000"/>
              </a:lnSpc>
              <a:spcBef>
                <a:spcPts val="0"/>
              </a:spcBef>
              <a:spcAft>
                <a:spcPts val="0"/>
              </a:spcAft>
              <a:buClr>
                <a:srgbClr val="999999"/>
              </a:buClr>
              <a:buSzPts val="700"/>
              <a:buFont typeface="Open Sans"/>
              <a:buAutoNum type="alphaLcPeriod"/>
              <a:defRPr/>
            </a:lvl8pPr>
            <a:lvl9pPr lvl="8" rtl="0" algn="ctr">
              <a:lnSpc>
                <a:spcPct val="115000"/>
              </a:lnSpc>
              <a:spcBef>
                <a:spcPts val="0"/>
              </a:spcBef>
              <a:spcAft>
                <a:spcPts val="0"/>
              </a:spcAft>
              <a:buClr>
                <a:srgbClr val="999999"/>
              </a:buClr>
              <a:buSzPts val="600"/>
              <a:buFont typeface="Open Sans"/>
              <a:buAutoNum type="romanLcPeriod"/>
              <a:defRPr/>
            </a:lvl9pPr>
          </a:lstStyle>
          <a:p/>
        </p:txBody>
      </p:sp>
      <p:sp>
        <p:nvSpPr>
          <p:cNvPr id="605" name="Google Shape;605;p10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606" name="Google Shape;606;p103"/>
          <p:cNvCxnSpPr/>
          <p:nvPr/>
        </p:nvCxnSpPr>
        <p:spPr>
          <a:xfrm>
            <a:off x="8430782"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607" name="Shape 607"/>
        <p:cNvGrpSpPr/>
        <p:nvPr/>
      </p:nvGrpSpPr>
      <p:grpSpPr>
        <a:xfrm>
          <a:off x="0" y="0"/>
          <a:ext cx="0" cy="0"/>
          <a:chOff x="0" y="0"/>
          <a:chExt cx="0" cy="0"/>
        </a:xfrm>
      </p:grpSpPr>
      <p:pic>
        <p:nvPicPr>
          <p:cNvPr id="608" name="Google Shape;608;p104"/>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609" name="Google Shape;609;p104"/>
          <p:cNvSpPr txBox="1"/>
          <p:nvPr>
            <p:ph type="title"/>
          </p:nvPr>
        </p:nvSpPr>
        <p:spPr>
          <a:xfrm>
            <a:off x="713225" y="1414350"/>
            <a:ext cx="4216200" cy="23148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610" name="Google Shape;610;p104"/>
          <p:cNvCxnSpPr/>
          <p:nvPr/>
        </p:nvCxnSpPr>
        <p:spPr>
          <a:xfrm>
            <a:off x="8430769" y="-34800"/>
            <a:ext cx="0" cy="5213100"/>
          </a:xfrm>
          <a:prstGeom prst="straightConnector1">
            <a:avLst/>
          </a:prstGeom>
          <a:noFill/>
          <a:ln cap="flat" cmpd="sng" w="76200">
            <a:solidFill>
              <a:schemeClr val="lt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8.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theme" Target="../theme/theme5.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8.xml"/><Relationship Id="rId22" Type="http://schemas.openxmlformats.org/officeDocument/2006/relationships/slideLayout" Target="../slideLayouts/slideLayout60.xml"/><Relationship Id="rId21" Type="http://schemas.openxmlformats.org/officeDocument/2006/relationships/slideLayout" Target="../slideLayouts/slideLayout59.xml"/><Relationship Id="rId24" Type="http://schemas.openxmlformats.org/officeDocument/2006/relationships/slideLayout" Target="../slideLayouts/slideLayout62.xml"/><Relationship Id="rId23" Type="http://schemas.openxmlformats.org/officeDocument/2006/relationships/slideLayout" Target="../slideLayouts/slideLayout61.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26" Type="http://schemas.openxmlformats.org/officeDocument/2006/relationships/slideLayout" Target="../slideLayouts/slideLayout64.xml"/><Relationship Id="rId25" Type="http://schemas.openxmlformats.org/officeDocument/2006/relationships/slideLayout" Target="../slideLayouts/slideLayout63.xml"/><Relationship Id="rId28" Type="http://schemas.openxmlformats.org/officeDocument/2006/relationships/theme" Target="../theme/theme4.xml"/><Relationship Id="rId27" Type="http://schemas.openxmlformats.org/officeDocument/2006/relationships/slideLayout" Target="../slideLayouts/slideLayout65.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9" Type="http://schemas.openxmlformats.org/officeDocument/2006/relationships/slideLayout" Target="../slideLayouts/slideLayout57.xml"/><Relationship Id="rId18"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5.xml"/><Relationship Id="rId22" Type="http://schemas.openxmlformats.org/officeDocument/2006/relationships/slideLayout" Target="../slideLayouts/slideLayout87.xml"/><Relationship Id="rId21" Type="http://schemas.openxmlformats.org/officeDocument/2006/relationships/slideLayout" Target="../slideLayouts/slideLayout86.xml"/><Relationship Id="rId24" Type="http://schemas.openxmlformats.org/officeDocument/2006/relationships/slideLayout" Target="../slideLayouts/slideLayout89.xml"/><Relationship Id="rId23" Type="http://schemas.openxmlformats.org/officeDocument/2006/relationships/slideLayout" Target="../slideLayouts/slideLayout88.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9" Type="http://schemas.openxmlformats.org/officeDocument/2006/relationships/slideLayout" Target="../slideLayouts/slideLayout74.xml"/><Relationship Id="rId26" Type="http://schemas.openxmlformats.org/officeDocument/2006/relationships/slideLayout" Target="../slideLayouts/slideLayout91.xml"/><Relationship Id="rId25" Type="http://schemas.openxmlformats.org/officeDocument/2006/relationships/slideLayout" Target="../slideLayouts/slideLayout90.xml"/><Relationship Id="rId28" Type="http://schemas.openxmlformats.org/officeDocument/2006/relationships/theme" Target="../theme/theme6.xml"/><Relationship Id="rId27" Type="http://schemas.openxmlformats.org/officeDocument/2006/relationships/slideLayout" Target="../slideLayouts/slideLayout92.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5" Type="http://schemas.openxmlformats.org/officeDocument/2006/relationships/slideLayout" Target="../slideLayouts/slideLayout80.xml"/><Relationship Id="rId14" Type="http://schemas.openxmlformats.org/officeDocument/2006/relationships/slideLayout" Target="../slideLayouts/slideLayout79.xml"/><Relationship Id="rId17" Type="http://schemas.openxmlformats.org/officeDocument/2006/relationships/slideLayout" Target="../slideLayouts/slideLayout82.xml"/><Relationship Id="rId16" Type="http://schemas.openxmlformats.org/officeDocument/2006/relationships/slideLayout" Target="../slideLayouts/slideLayout81.xml"/><Relationship Id="rId19" Type="http://schemas.openxmlformats.org/officeDocument/2006/relationships/slideLayout" Target="../slideLayouts/slideLayout84.xml"/><Relationship Id="rId18"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12.xml"/><Relationship Id="rId22" Type="http://schemas.openxmlformats.org/officeDocument/2006/relationships/slideLayout" Target="../slideLayouts/slideLayout114.xml"/><Relationship Id="rId21" Type="http://schemas.openxmlformats.org/officeDocument/2006/relationships/slideLayout" Target="../slideLayouts/slideLayout113.xml"/><Relationship Id="rId24" Type="http://schemas.openxmlformats.org/officeDocument/2006/relationships/slideLayout" Target="../slideLayouts/slideLayout116.xml"/><Relationship Id="rId23" Type="http://schemas.openxmlformats.org/officeDocument/2006/relationships/slideLayout" Target="../slideLayouts/slideLayout115.xml"/><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26" Type="http://schemas.openxmlformats.org/officeDocument/2006/relationships/slideLayout" Target="../slideLayouts/slideLayout118.xml"/><Relationship Id="rId25" Type="http://schemas.openxmlformats.org/officeDocument/2006/relationships/slideLayout" Target="../slideLayouts/slideLayout117.xml"/><Relationship Id="rId28" Type="http://schemas.openxmlformats.org/officeDocument/2006/relationships/theme" Target="../theme/theme2.xml"/><Relationship Id="rId27" Type="http://schemas.openxmlformats.org/officeDocument/2006/relationships/slideLayout" Target="../slideLayouts/slideLayout119.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11" Type="http://schemas.openxmlformats.org/officeDocument/2006/relationships/slideLayout" Target="../slideLayouts/slideLayout103.xml"/><Relationship Id="rId10" Type="http://schemas.openxmlformats.org/officeDocument/2006/relationships/slideLayout" Target="../slideLayouts/slideLayout102.xml"/><Relationship Id="rId13" Type="http://schemas.openxmlformats.org/officeDocument/2006/relationships/slideLayout" Target="../slideLayouts/slideLayout105.xml"/><Relationship Id="rId12" Type="http://schemas.openxmlformats.org/officeDocument/2006/relationships/slideLayout" Target="../slideLayouts/slideLayout104.xml"/><Relationship Id="rId15" Type="http://schemas.openxmlformats.org/officeDocument/2006/relationships/slideLayout" Target="../slideLayouts/slideLayout107.xml"/><Relationship Id="rId14" Type="http://schemas.openxmlformats.org/officeDocument/2006/relationships/slideLayout" Target="../slideLayouts/slideLayout106.xml"/><Relationship Id="rId17" Type="http://schemas.openxmlformats.org/officeDocument/2006/relationships/slideLayout" Target="../slideLayouts/slideLayout109.xml"/><Relationship Id="rId16" Type="http://schemas.openxmlformats.org/officeDocument/2006/relationships/slideLayout" Target="../slideLayouts/slideLayout108.xml"/><Relationship Id="rId19" Type="http://schemas.openxmlformats.org/officeDocument/2006/relationships/slideLayout" Target="../slideLayouts/slideLayout111.xml"/><Relationship Id="rId18" Type="http://schemas.openxmlformats.org/officeDocument/2006/relationships/slideLayout" Target="../slideLayouts/slideLayout110.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39.xml"/><Relationship Id="rId22" Type="http://schemas.openxmlformats.org/officeDocument/2006/relationships/slideLayout" Target="../slideLayouts/slideLayout141.xml"/><Relationship Id="rId21" Type="http://schemas.openxmlformats.org/officeDocument/2006/relationships/slideLayout" Target="../slideLayouts/slideLayout140.xml"/><Relationship Id="rId24" Type="http://schemas.openxmlformats.org/officeDocument/2006/relationships/slideLayout" Target="../slideLayouts/slideLayout143.xml"/><Relationship Id="rId23" Type="http://schemas.openxmlformats.org/officeDocument/2006/relationships/slideLayout" Target="../slideLayouts/slideLayout142.xml"/><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26" Type="http://schemas.openxmlformats.org/officeDocument/2006/relationships/slideLayout" Target="../slideLayouts/slideLayout145.xml"/><Relationship Id="rId25" Type="http://schemas.openxmlformats.org/officeDocument/2006/relationships/slideLayout" Target="../slideLayouts/slideLayout144.xml"/><Relationship Id="rId28" Type="http://schemas.openxmlformats.org/officeDocument/2006/relationships/theme" Target="../theme/theme7.xml"/><Relationship Id="rId27" Type="http://schemas.openxmlformats.org/officeDocument/2006/relationships/slideLayout" Target="../slideLayouts/slideLayout146.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11" Type="http://schemas.openxmlformats.org/officeDocument/2006/relationships/slideLayout" Target="../slideLayouts/slideLayout130.xml"/><Relationship Id="rId10" Type="http://schemas.openxmlformats.org/officeDocument/2006/relationships/slideLayout" Target="../slideLayouts/slideLayout129.xml"/><Relationship Id="rId13" Type="http://schemas.openxmlformats.org/officeDocument/2006/relationships/slideLayout" Target="../slideLayouts/slideLayout132.xml"/><Relationship Id="rId12" Type="http://schemas.openxmlformats.org/officeDocument/2006/relationships/slideLayout" Target="../slideLayouts/slideLayout131.xml"/><Relationship Id="rId15" Type="http://schemas.openxmlformats.org/officeDocument/2006/relationships/slideLayout" Target="../slideLayouts/slideLayout134.xml"/><Relationship Id="rId14" Type="http://schemas.openxmlformats.org/officeDocument/2006/relationships/slideLayout" Target="../slideLayouts/slideLayout133.xml"/><Relationship Id="rId17" Type="http://schemas.openxmlformats.org/officeDocument/2006/relationships/slideLayout" Target="../slideLayouts/slideLayout136.xml"/><Relationship Id="rId16" Type="http://schemas.openxmlformats.org/officeDocument/2006/relationships/slideLayout" Target="../slideLayouts/slideLayout135.xml"/><Relationship Id="rId19" Type="http://schemas.openxmlformats.org/officeDocument/2006/relationships/slideLayout" Target="../slideLayouts/slideLayout138.xml"/><Relationship Id="rId18" Type="http://schemas.openxmlformats.org/officeDocument/2006/relationships/slideLayout" Target="../slideLayouts/slideLayout137.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66.xml"/><Relationship Id="rId22" Type="http://schemas.openxmlformats.org/officeDocument/2006/relationships/slideLayout" Target="../slideLayouts/slideLayout168.xml"/><Relationship Id="rId21" Type="http://schemas.openxmlformats.org/officeDocument/2006/relationships/slideLayout" Target="../slideLayouts/slideLayout167.xml"/><Relationship Id="rId24" Type="http://schemas.openxmlformats.org/officeDocument/2006/relationships/slideLayout" Target="../slideLayouts/slideLayout170.xml"/><Relationship Id="rId23" Type="http://schemas.openxmlformats.org/officeDocument/2006/relationships/slideLayout" Target="../slideLayouts/slideLayout169.xml"/><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26" Type="http://schemas.openxmlformats.org/officeDocument/2006/relationships/slideLayout" Target="../slideLayouts/slideLayout172.xml"/><Relationship Id="rId25" Type="http://schemas.openxmlformats.org/officeDocument/2006/relationships/slideLayout" Target="../slideLayouts/slideLayout171.xml"/><Relationship Id="rId28" Type="http://schemas.openxmlformats.org/officeDocument/2006/relationships/theme" Target="../theme/theme1.xml"/><Relationship Id="rId27" Type="http://schemas.openxmlformats.org/officeDocument/2006/relationships/slideLayout" Target="../slideLayouts/slideLayout173.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slideLayout" Target="../slideLayouts/slideLayout153.xml"/><Relationship Id="rId8" Type="http://schemas.openxmlformats.org/officeDocument/2006/relationships/slideLayout" Target="../slideLayouts/slideLayout154.xml"/><Relationship Id="rId11" Type="http://schemas.openxmlformats.org/officeDocument/2006/relationships/slideLayout" Target="../slideLayouts/slideLayout157.xml"/><Relationship Id="rId10" Type="http://schemas.openxmlformats.org/officeDocument/2006/relationships/slideLayout" Target="../slideLayouts/slideLayout156.xml"/><Relationship Id="rId13" Type="http://schemas.openxmlformats.org/officeDocument/2006/relationships/slideLayout" Target="../slideLayouts/slideLayout159.xml"/><Relationship Id="rId12" Type="http://schemas.openxmlformats.org/officeDocument/2006/relationships/slideLayout" Target="../slideLayouts/slideLayout158.xml"/><Relationship Id="rId15" Type="http://schemas.openxmlformats.org/officeDocument/2006/relationships/slideLayout" Target="../slideLayouts/slideLayout161.xml"/><Relationship Id="rId14" Type="http://schemas.openxmlformats.org/officeDocument/2006/relationships/slideLayout" Target="../slideLayouts/slideLayout160.xml"/><Relationship Id="rId17" Type="http://schemas.openxmlformats.org/officeDocument/2006/relationships/slideLayout" Target="../slideLayouts/slideLayout163.xml"/><Relationship Id="rId16" Type="http://schemas.openxmlformats.org/officeDocument/2006/relationships/slideLayout" Target="../slideLayouts/slideLayout162.xml"/><Relationship Id="rId19" Type="http://schemas.openxmlformats.org/officeDocument/2006/relationships/slideLayout" Target="../slideLayouts/slideLayout165.xml"/><Relationship Id="rId18" Type="http://schemas.openxmlformats.org/officeDocument/2006/relationships/slideLayout" Target="../slideLayouts/slideLayout16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1pPr>
            <a:lvl2pPr lvl="1"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2pPr>
            <a:lvl3pPr lvl="2"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3pPr>
            <a:lvl4pPr lvl="3"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4pPr>
            <a:lvl5pPr lvl="4"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5pPr>
            <a:lvl6pPr lvl="5"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6pPr>
            <a:lvl7pPr lvl="6"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7pPr>
            <a:lvl8pPr lvl="7"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8pPr>
            <a:lvl9pPr lvl="8"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9pPr>
          </a:lstStyle>
          <a:p/>
        </p:txBody>
      </p:sp>
      <p:sp>
        <p:nvSpPr>
          <p:cNvPr id="52" name="Google Shape;52;p13"/>
          <p:cNvSpPr txBox="1"/>
          <p:nvPr>
            <p:ph idx="1" type="body"/>
          </p:nvPr>
        </p:nvSpPr>
        <p:spPr>
          <a:xfrm>
            <a:off x="713225" y="1152475"/>
            <a:ext cx="76818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indent="-317500" lvl="1" marL="9144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indent="-317500" lvl="2" marL="13716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indent="-317500" lvl="3" marL="18288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indent="-317500" lvl="4" marL="22860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indent="-317500" lvl="5" marL="27432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indent="-317500" lvl="6" marL="32004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indent="-317500" lvl="7" marL="36576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indent="-317500" lvl="8" marL="41148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3">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4" name="Shape 224"/>
        <p:cNvGrpSpPr/>
        <p:nvPr/>
      </p:nvGrpSpPr>
      <p:grpSpPr>
        <a:xfrm>
          <a:off x="0" y="0"/>
          <a:ext cx="0" cy="0"/>
          <a:chOff x="0" y="0"/>
          <a:chExt cx="0" cy="0"/>
        </a:xfrm>
      </p:grpSpPr>
      <p:sp>
        <p:nvSpPr>
          <p:cNvPr id="225" name="Google Shape;225;p4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1pPr>
            <a:lvl2pPr lvl="1"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2pPr>
            <a:lvl3pPr lvl="2"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3pPr>
            <a:lvl4pPr lvl="3"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4pPr>
            <a:lvl5pPr lvl="4"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5pPr>
            <a:lvl6pPr lvl="5"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6pPr>
            <a:lvl7pPr lvl="6"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7pPr>
            <a:lvl8pPr lvl="7"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8pPr>
            <a:lvl9pPr lvl="8"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9pPr>
          </a:lstStyle>
          <a:p/>
        </p:txBody>
      </p:sp>
      <p:sp>
        <p:nvSpPr>
          <p:cNvPr id="226" name="Google Shape;226;p41"/>
          <p:cNvSpPr txBox="1"/>
          <p:nvPr>
            <p:ph idx="1" type="body"/>
          </p:nvPr>
        </p:nvSpPr>
        <p:spPr>
          <a:xfrm>
            <a:off x="713225" y="1152475"/>
            <a:ext cx="76818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indent="-317500" lvl="1" marL="9144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indent="-317500" lvl="2" marL="13716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indent="-317500" lvl="3" marL="18288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indent="-317500" lvl="4" marL="22860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indent="-317500" lvl="5" marL="27432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indent="-317500" lvl="6" marL="32004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indent="-317500" lvl="7" marL="36576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indent="-317500" lvl="8" marL="41148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3">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98" name="Shape 398"/>
        <p:cNvGrpSpPr/>
        <p:nvPr/>
      </p:nvGrpSpPr>
      <p:grpSpPr>
        <a:xfrm>
          <a:off x="0" y="0"/>
          <a:ext cx="0" cy="0"/>
          <a:chOff x="0" y="0"/>
          <a:chExt cx="0" cy="0"/>
        </a:xfrm>
      </p:grpSpPr>
      <p:sp>
        <p:nvSpPr>
          <p:cNvPr id="399" name="Google Shape;399;p69"/>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1pPr>
            <a:lvl2pPr lvl="1"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2pPr>
            <a:lvl3pPr lvl="2"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3pPr>
            <a:lvl4pPr lvl="3"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4pPr>
            <a:lvl5pPr lvl="4"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5pPr>
            <a:lvl6pPr lvl="5"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6pPr>
            <a:lvl7pPr lvl="6"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7pPr>
            <a:lvl8pPr lvl="7"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8pPr>
            <a:lvl9pPr lvl="8"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9pPr>
          </a:lstStyle>
          <a:p/>
        </p:txBody>
      </p:sp>
      <p:sp>
        <p:nvSpPr>
          <p:cNvPr id="400" name="Google Shape;400;p69"/>
          <p:cNvSpPr txBox="1"/>
          <p:nvPr>
            <p:ph idx="1" type="body"/>
          </p:nvPr>
        </p:nvSpPr>
        <p:spPr>
          <a:xfrm>
            <a:off x="713225" y="1152475"/>
            <a:ext cx="76818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indent="-317500" lvl="1" marL="9144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indent="-317500" lvl="2" marL="13716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indent="-317500" lvl="3" marL="18288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indent="-317500" lvl="4" marL="22860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indent="-317500" lvl="5" marL="27432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indent="-317500" lvl="6" marL="32004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indent="-317500" lvl="7" marL="36576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indent="-317500" lvl="8" marL="41148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3">
          <p15:clr>
            <a:srgbClr val="EA4335"/>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72" name="Shape 572"/>
        <p:cNvGrpSpPr/>
        <p:nvPr/>
      </p:nvGrpSpPr>
      <p:grpSpPr>
        <a:xfrm>
          <a:off x="0" y="0"/>
          <a:ext cx="0" cy="0"/>
          <a:chOff x="0" y="0"/>
          <a:chExt cx="0" cy="0"/>
        </a:xfrm>
      </p:grpSpPr>
      <p:sp>
        <p:nvSpPr>
          <p:cNvPr id="573" name="Google Shape;573;p97"/>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1pPr>
            <a:lvl2pPr lvl="1"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2pPr>
            <a:lvl3pPr lvl="2"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3pPr>
            <a:lvl4pPr lvl="3"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4pPr>
            <a:lvl5pPr lvl="4"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5pPr>
            <a:lvl6pPr lvl="5"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6pPr>
            <a:lvl7pPr lvl="6"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7pPr>
            <a:lvl8pPr lvl="7"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8pPr>
            <a:lvl9pPr lvl="8"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9pPr>
          </a:lstStyle>
          <a:p/>
        </p:txBody>
      </p:sp>
      <p:sp>
        <p:nvSpPr>
          <p:cNvPr id="574" name="Google Shape;574;p97"/>
          <p:cNvSpPr txBox="1"/>
          <p:nvPr>
            <p:ph idx="1" type="body"/>
          </p:nvPr>
        </p:nvSpPr>
        <p:spPr>
          <a:xfrm>
            <a:off x="713225" y="1152475"/>
            <a:ext cx="76818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indent="-317500" lvl="1" marL="9144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indent="-317500" lvl="2" marL="13716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indent="-317500" lvl="3" marL="18288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indent="-317500" lvl="4" marL="22860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indent="-317500" lvl="5" marL="27432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indent="-317500" lvl="6" marL="32004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indent="-317500" lvl="7" marL="36576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indent="-317500" lvl="8" marL="41148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6"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3">
          <p15:clr>
            <a:srgbClr val="EA4335"/>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46" name="Shape 746"/>
        <p:cNvGrpSpPr/>
        <p:nvPr/>
      </p:nvGrpSpPr>
      <p:grpSpPr>
        <a:xfrm>
          <a:off x="0" y="0"/>
          <a:ext cx="0" cy="0"/>
          <a:chOff x="0" y="0"/>
          <a:chExt cx="0" cy="0"/>
        </a:xfrm>
      </p:grpSpPr>
      <p:sp>
        <p:nvSpPr>
          <p:cNvPr id="747" name="Google Shape;747;p125"/>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1pPr>
            <a:lvl2pPr lvl="1"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2pPr>
            <a:lvl3pPr lvl="2"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3pPr>
            <a:lvl4pPr lvl="3"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4pPr>
            <a:lvl5pPr lvl="4"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5pPr>
            <a:lvl6pPr lvl="5"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6pPr>
            <a:lvl7pPr lvl="6"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7pPr>
            <a:lvl8pPr lvl="7"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8pPr>
            <a:lvl9pPr lvl="8"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9pPr>
          </a:lstStyle>
          <a:p/>
        </p:txBody>
      </p:sp>
      <p:sp>
        <p:nvSpPr>
          <p:cNvPr id="748" name="Google Shape;748;p125"/>
          <p:cNvSpPr txBox="1"/>
          <p:nvPr>
            <p:ph idx="1" type="body"/>
          </p:nvPr>
        </p:nvSpPr>
        <p:spPr>
          <a:xfrm>
            <a:off x="713225" y="1152475"/>
            <a:ext cx="76818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indent="-317500" lvl="1" marL="9144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indent="-317500" lvl="2" marL="13716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indent="-317500" lvl="3" marL="18288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indent="-317500" lvl="4" marL="22860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indent="-317500" lvl="5" marL="27432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indent="-317500" lvl="6" marL="32004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indent="-317500" lvl="7" marL="36576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indent="-317500" lvl="8" marL="41148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3">
          <p15:clr>
            <a:srgbClr val="EA4335"/>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20" name="Shape 920"/>
        <p:cNvGrpSpPr/>
        <p:nvPr/>
      </p:nvGrpSpPr>
      <p:grpSpPr>
        <a:xfrm>
          <a:off x="0" y="0"/>
          <a:ext cx="0" cy="0"/>
          <a:chOff x="0" y="0"/>
          <a:chExt cx="0" cy="0"/>
        </a:xfrm>
      </p:grpSpPr>
      <p:sp>
        <p:nvSpPr>
          <p:cNvPr id="921" name="Google Shape;921;p15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1pPr>
            <a:lvl2pPr lvl="1"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2pPr>
            <a:lvl3pPr lvl="2"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3pPr>
            <a:lvl4pPr lvl="3"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4pPr>
            <a:lvl5pPr lvl="4"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5pPr>
            <a:lvl6pPr lvl="5"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6pPr>
            <a:lvl7pPr lvl="6"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7pPr>
            <a:lvl8pPr lvl="7"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8pPr>
            <a:lvl9pPr lvl="8"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9pPr>
          </a:lstStyle>
          <a:p/>
        </p:txBody>
      </p:sp>
      <p:sp>
        <p:nvSpPr>
          <p:cNvPr id="922" name="Google Shape;922;p153"/>
          <p:cNvSpPr txBox="1"/>
          <p:nvPr>
            <p:ph idx="1" type="body"/>
          </p:nvPr>
        </p:nvSpPr>
        <p:spPr>
          <a:xfrm>
            <a:off x="713225" y="1152475"/>
            <a:ext cx="76818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indent="-317500" lvl="1" marL="9144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indent="-317500" lvl="2" marL="13716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indent="-317500" lvl="3" marL="18288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indent="-317500" lvl="4" marL="22860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indent="-317500" lvl="5" marL="27432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indent="-317500" lvl="6" marL="32004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indent="-317500" lvl="7" marL="36576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indent="-317500" lvl="8" marL="4114800" rtl="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 id="2147483816" r:id="rId23"/>
    <p:sldLayoutId id="2147483817" r:id="rId24"/>
    <p:sldLayoutId id="2147483818" r:id="rId25"/>
    <p:sldLayoutId id="2147483819" r:id="rId26"/>
    <p:sldLayoutId id="2147483820"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4.jpg"/><Relationship Id="rId4" Type="http://schemas.openxmlformats.org/officeDocument/2006/relationships/image" Target="../media/image20.jpg"/><Relationship Id="rId5" Type="http://schemas.openxmlformats.org/officeDocument/2006/relationships/image" Target="../media/image7.jpg"/><Relationship Id="rId6" Type="http://schemas.openxmlformats.org/officeDocument/2006/relationships/image" Target="../media/image10.jpg"/><Relationship Id="rId7" Type="http://schemas.openxmlformats.org/officeDocument/2006/relationships/image" Target="../media/image13.jpg"/><Relationship Id="rId8" Type="http://schemas.openxmlformats.org/officeDocument/2006/relationships/image" Target="../media/image1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pic>
        <p:nvPicPr>
          <p:cNvPr id="1098" name="Google Shape;1098;p181"/>
          <p:cNvPicPr preferRelativeResize="0"/>
          <p:nvPr/>
        </p:nvPicPr>
        <p:blipFill rotWithShape="1">
          <a:blip r:embed="rId3">
            <a:alphaModFix amt="38000"/>
          </a:blip>
          <a:srcRect b="0" l="0" r="11111" t="0"/>
          <a:stretch/>
        </p:blipFill>
        <p:spPr>
          <a:xfrm>
            <a:off x="0" y="0"/>
            <a:ext cx="9144000" cy="5143500"/>
          </a:xfrm>
          <a:prstGeom prst="rect">
            <a:avLst/>
          </a:prstGeom>
          <a:noFill/>
          <a:ln>
            <a:noFill/>
          </a:ln>
        </p:spPr>
      </p:pic>
      <p:sp>
        <p:nvSpPr>
          <p:cNvPr id="1099" name="Google Shape;1099;p181"/>
          <p:cNvSpPr txBox="1"/>
          <p:nvPr>
            <p:ph type="ctrTitle"/>
          </p:nvPr>
        </p:nvSpPr>
        <p:spPr>
          <a:xfrm>
            <a:off x="607075" y="1218500"/>
            <a:ext cx="7057800" cy="184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900">
                <a:latin typeface="Georgia"/>
                <a:ea typeface="Georgia"/>
                <a:cs typeface="Georgia"/>
                <a:sym typeface="Georgia"/>
              </a:rPr>
              <a:t>Verizon</a:t>
            </a:r>
            <a:endParaRPr sz="3900">
              <a:latin typeface="Georgia"/>
              <a:ea typeface="Georgia"/>
              <a:cs typeface="Georgia"/>
              <a:sym typeface="Georgia"/>
            </a:endParaRPr>
          </a:p>
          <a:p>
            <a:pPr indent="0" lvl="0" marL="0" rtl="0" algn="l">
              <a:spcBef>
                <a:spcPts val="0"/>
              </a:spcBef>
              <a:spcAft>
                <a:spcPts val="0"/>
              </a:spcAft>
              <a:buNone/>
            </a:pPr>
            <a:r>
              <a:rPr lang="en" sz="3900">
                <a:latin typeface="Georgia"/>
                <a:ea typeface="Georgia"/>
                <a:cs typeface="Georgia"/>
                <a:sym typeface="Georgia"/>
              </a:rPr>
              <a:t>Catch-up</a:t>
            </a:r>
            <a:endParaRPr sz="3900">
              <a:latin typeface="Georgia"/>
              <a:ea typeface="Georgia"/>
              <a:cs typeface="Georgia"/>
              <a:sym typeface="Georgia"/>
            </a:endParaRPr>
          </a:p>
          <a:p>
            <a:pPr indent="0" lvl="0" marL="0" rtl="0" algn="l">
              <a:spcBef>
                <a:spcPts val="0"/>
              </a:spcBef>
              <a:spcAft>
                <a:spcPts val="0"/>
              </a:spcAft>
              <a:buNone/>
            </a:pPr>
            <a:r>
              <a:rPr lang="en" sz="3900">
                <a:latin typeface="Georgia"/>
                <a:ea typeface="Georgia"/>
                <a:cs typeface="Georgia"/>
                <a:sym typeface="Georgia"/>
              </a:rPr>
              <a:t>Presentation</a:t>
            </a:r>
            <a:endParaRPr sz="3900">
              <a:latin typeface="Georgia"/>
              <a:ea typeface="Georgia"/>
              <a:cs typeface="Georgia"/>
              <a:sym typeface="Georgia"/>
            </a:endParaRPr>
          </a:p>
        </p:txBody>
      </p:sp>
      <p:sp>
        <p:nvSpPr>
          <p:cNvPr id="1100" name="Google Shape;1100;p181"/>
          <p:cNvSpPr txBox="1"/>
          <p:nvPr>
            <p:ph idx="1" type="subTitle"/>
          </p:nvPr>
        </p:nvSpPr>
        <p:spPr>
          <a:xfrm>
            <a:off x="713225" y="3944677"/>
            <a:ext cx="4777500" cy="87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Georgia"/>
                <a:ea typeface="Georgia"/>
                <a:cs typeface="Georgia"/>
                <a:sym typeface="Georgia"/>
              </a:rPr>
              <a:t>Presented by</a:t>
            </a:r>
            <a:endParaRPr sz="2000">
              <a:latin typeface="Georgia"/>
              <a:ea typeface="Georgia"/>
              <a:cs typeface="Georgia"/>
              <a:sym typeface="Georgia"/>
            </a:endParaRPr>
          </a:p>
          <a:p>
            <a:pPr indent="0" lvl="0" marL="0" rtl="0" algn="l">
              <a:spcBef>
                <a:spcPts val="0"/>
              </a:spcBef>
              <a:spcAft>
                <a:spcPts val="0"/>
              </a:spcAft>
              <a:buNone/>
            </a:pPr>
            <a:r>
              <a:rPr lang="en" sz="2300">
                <a:latin typeface="Georgia"/>
                <a:ea typeface="Georgia"/>
                <a:cs typeface="Georgia"/>
                <a:sym typeface="Georgia"/>
              </a:rPr>
              <a:t>Team 3</a:t>
            </a:r>
            <a:endParaRPr sz="2300">
              <a:latin typeface="Georgia"/>
              <a:ea typeface="Georgia"/>
              <a:cs typeface="Georgia"/>
              <a:sym typeface="Georgia"/>
            </a:endParaRPr>
          </a:p>
        </p:txBody>
      </p:sp>
      <p:cxnSp>
        <p:nvCxnSpPr>
          <p:cNvPr id="1101" name="Google Shape;1101;p181"/>
          <p:cNvCxnSpPr/>
          <p:nvPr/>
        </p:nvCxnSpPr>
        <p:spPr>
          <a:xfrm>
            <a:off x="7769150" y="-34800"/>
            <a:ext cx="0" cy="5213100"/>
          </a:xfrm>
          <a:prstGeom prst="straightConnector1">
            <a:avLst/>
          </a:prstGeom>
          <a:noFill/>
          <a:ln cap="flat" cmpd="sng" w="76200">
            <a:solidFill>
              <a:schemeClr val="dk2"/>
            </a:solidFill>
            <a:prstDash val="solid"/>
            <a:round/>
            <a:headEnd len="med" w="med" type="none"/>
            <a:tailEnd len="med" w="med" type="none"/>
          </a:ln>
        </p:spPr>
      </p:cxnSp>
      <p:cxnSp>
        <p:nvCxnSpPr>
          <p:cNvPr id="1102" name="Google Shape;1102;p181"/>
          <p:cNvCxnSpPr/>
          <p:nvPr/>
        </p:nvCxnSpPr>
        <p:spPr>
          <a:xfrm>
            <a:off x="8628725" y="4881175"/>
            <a:ext cx="3561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90"/>
          <p:cNvSpPr txBox="1"/>
          <p:nvPr>
            <p:ph type="title"/>
          </p:nvPr>
        </p:nvSpPr>
        <p:spPr>
          <a:xfrm>
            <a:off x="716550" y="2700800"/>
            <a:ext cx="5557500" cy="178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latin typeface="Georgia"/>
                <a:ea typeface="Georgia"/>
                <a:cs typeface="Georgia"/>
                <a:sym typeface="Georgia"/>
              </a:rPr>
              <a:t>Estimate of </a:t>
            </a:r>
            <a:endParaRPr sz="3600">
              <a:latin typeface="Georgia"/>
              <a:ea typeface="Georgia"/>
              <a:cs typeface="Georgia"/>
              <a:sym typeface="Georgia"/>
            </a:endParaRPr>
          </a:p>
          <a:p>
            <a:pPr indent="0" lvl="0" marL="0" rtl="0" algn="l">
              <a:spcBef>
                <a:spcPts val="0"/>
              </a:spcBef>
              <a:spcAft>
                <a:spcPts val="0"/>
              </a:spcAft>
              <a:buNone/>
            </a:pPr>
            <a:r>
              <a:rPr lang="en" sz="3600">
                <a:latin typeface="Georgia"/>
                <a:ea typeface="Georgia"/>
                <a:cs typeface="Georgia"/>
                <a:sym typeface="Georgia"/>
              </a:rPr>
              <a:t>Business Value</a:t>
            </a:r>
            <a:endParaRPr sz="3600"/>
          </a:p>
        </p:txBody>
      </p:sp>
      <p:grpSp>
        <p:nvGrpSpPr>
          <p:cNvPr id="1194" name="Google Shape;1194;p190"/>
          <p:cNvGrpSpPr/>
          <p:nvPr/>
        </p:nvGrpSpPr>
        <p:grpSpPr>
          <a:xfrm>
            <a:off x="6594469" y="-34800"/>
            <a:ext cx="1561406" cy="5213100"/>
            <a:chOff x="6461544" y="-34800"/>
            <a:chExt cx="1561406" cy="5213100"/>
          </a:xfrm>
        </p:grpSpPr>
        <p:cxnSp>
          <p:nvCxnSpPr>
            <p:cNvPr id="1195" name="Google Shape;1195;p190"/>
            <p:cNvCxnSpPr/>
            <p:nvPr/>
          </p:nvCxnSpPr>
          <p:spPr>
            <a:xfrm>
              <a:off x="8022950" y="-34800"/>
              <a:ext cx="0" cy="5213100"/>
            </a:xfrm>
            <a:prstGeom prst="straightConnector1">
              <a:avLst/>
            </a:prstGeom>
            <a:noFill/>
            <a:ln cap="flat" cmpd="sng" w="9525">
              <a:solidFill>
                <a:schemeClr val="dk1"/>
              </a:solidFill>
              <a:prstDash val="solid"/>
              <a:round/>
              <a:headEnd len="med" w="med" type="none"/>
              <a:tailEnd len="med" w="med" type="none"/>
            </a:ln>
          </p:spPr>
        </p:cxnSp>
        <p:cxnSp>
          <p:nvCxnSpPr>
            <p:cNvPr id="1196" name="Google Shape;1196;p190"/>
            <p:cNvCxnSpPr/>
            <p:nvPr/>
          </p:nvCxnSpPr>
          <p:spPr>
            <a:xfrm>
              <a:off x="6461544" y="-34800"/>
              <a:ext cx="0" cy="5213100"/>
            </a:xfrm>
            <a:prstGeom prst="straightConnector1">
              <a:avLst/>
            </a:prstGeom>
            <a:noFill/>
            <a:ln cap="flat" cmpd="sng" w="76200">
              <a:solidFill>
                <a:schemeClr val="lt1"/>
              </a:solidFill>
              <a:prstDash val="solid"/>
              <a:round/>
              <a:headEnd len="med" w="med" type="none"/>
              <a:tailEnd len="med" w="med" type="none"/>
            </a:ln>
          </p:spPr>
        </p:cxnSp>
      </p:grpSp>
      <p:sp>
        <p:nvSpPr>
          <p:cNvPr id="1197" name="Google Shape;1197;p190"/>
          <p:cNvSpPr/>
          <p:nvPr/>
        </p:nvSpPr>
        <p:spPr>
          <a:xfrm>
            <a:off x="720000" y="1161081"/>
            <a:ext cx="1352100" cy="1352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90"/>
          <p:cNvSpPr txBox="1"/>
          <p:nvPr>
            <p:ph idx="2" type="title"/>
          </p:nvPr>
        </p:nvSpPr>
        <p:spPr>
          <a:xfrm>
            <a:off x="720000" y="1464325"/>
            <a:ext cx="1352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03</a:t>
            </a:r>
            <a:endParaRPr>
              <a:latin typeface="Georgia"/>
              <a:ea typeface="Georgia"/>
              <a:cs typeface="Georgia"/>
              <a:sym typeface="Georgia"/>
            </a:endParaRPr>
          </a:p>
        </p:txBody>
      </p:sp>
      <p:cxnSp>
        <p:nvCxnSpPr>
          <p:cNvPr id="1199" name="Google Shape;1199;p190">
            <a:hlinkClick action="ppaction://hlinkshowjump?jump=nextslide"/>
          </p:cNvPr>
          <p:cNvCxnSpPr/>
          <p:nvPr/>
        </p:nvCxnSpPr>
        <p:spPr>
          <a:xfrm>
            <a:off x="8612800" y="4881175"/>
            <a:ext cx="356100" cy="0"/>
          </a:xfrm>
          <a:prstGeom prst="straightConnector1">
            <a:avLst/>
          </a:prstGeom>
          <a:noFill/>
          <a:ln cap="flat" cmpd="sng" w="9525">
            <a:solidFill>
              <a:schemeClr val="dk1"/>
            </a:solidFill>
            <a:prstDash val="solid"/>
            <a:round/>
            <a:headEnd len="med" w="med" type="none"/>
            <a:tailEnd len="med" w="med" type="triangle"/>
          </a:ln>
        </p:spPr>
      </p:cxnSp>
      <p:cxnSp>
        <p:nvCxnSpPr>
          <p:cNvPr id="1200" name="Google Shape;1200;p190">
            <a:hlinkClick action="ppaction://hlinkshowjump?jump=previousslide"/>
          </p:cNvPr>
          <p:cNvCxnSpPr/>
          <p:nvPr/>
        </p:nvCxnSpPr>
        <p:spPr>
          <a:xfrm rot="10800000">
            <a:off x="175100" y="4881175"/>
            <a:ext cx="3561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91"/>
          <p:cNvSpPr txBox="1"/>
          <p:nvPr>
            <p:ph type="title"/>
          </p:nvPr>
        </p:nvSpPr>
        <p:spPr>
          <a:xfrm>
            <a:off x="552200" y="3366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Business Value Composition </a:t>
            </a:r>
            <a:endParaRPr>
              <a:latin typeface="Georgia"/>
              <a:ea typeface="Georgia"/>
              <a:cs typeface="Georgia"/>
              <a:sym typeface="Georgia"/>
            </a:endParaRPr>
          </a:p>
        </p:txBody>
      </p:sp>
      <p:sp>
        <p:nvSpPr>
          <p:cNvPr id="1206" name="Google Shape;1206;p191"/>
          <p:cNvSpPr txBox="1"/>
          <p:nvPr/>
        </p:nvSpPr>
        <p:spPr>
          <a:xfrm>
            <a:off x="128600" y="4369200"/>
            <a:ext cx="8127600" cy="4833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1200"/>
              </a:spcBef>
              <a:spcAft>
                <a:spcPts val="0"/>
              </a:spcAft>
              <a:buNone/>
            </a:pPr>
            <a:r>
              <a:rPr b="1" lang="en" sz="1800">
                <a:solidFill>
                  <a:srgbClr val="0000FF"/>
                </a:solidFill>
                <a:latin typeface="Georgia"/>
                <a:ea typeface="Georgia"/>
                <a:cs typeface="Georgia"/>
                <a:sym typeface="Georgia"/>
              </a:rPr>
              <a:t>Avoided Loss + Potential Profit</a:t>
            </a:r>
            <a:r>
              <a:rPr b="1" lang="en" sz="1600">
                <a:solidFill>
                  <a:srgbClr val="0000FF"/>
                </a:solidFill>
                <a:latin typeface="Georgia"/>
                <a:ea typeface="Georgia"/>
                <a:cs typeface="Georgia"/>
                <a:sym typeface="Georgia"/>
              </a:rPr>
              <a:t> </a:t>
            </a:r>
            <a:r>
              <a:rPr b="1" lang="en" sz="1600">
                <a:solidFill>
                  <a:srgbClr val="FF0000"/>
                </a:solidFill>
                <a:latin typeface="Georgia"/>
                <a:ea typeface="Georgia"/>
                <a:cs typeface="Georgia"/>
                <a:sym typeface="Georgia"/>
              </a:rPr>
              <a:t>- Unavoidable Loss - Missed Profit</a:t>
            </a:r>
            <a:endParaRPr b="1" sz="1600">
              <a:solidFill>
                <a:srgbClr val="FF0000"/>
              </a:solidFill>
              <a:latin typeface="Georgia"/>
              <a:ea typeface="Georgia"/>
              <a:cs typeface="Georgia"/>
              <a:sym typeface="Georgia"/>
            </a:endParaRPr>
          </a:p>
          <a:p>
            <a:pPr indent="0" lvl="0" marL="0" rtl="0" algn="ctr">
              <a:lnSpc>
                <a:spcPct val="120000"/>
              </a:lnSpc>
              <a:spcBef>
                <a:spcPts val="1200"/>
              </a:spcBef>
              <a:spcAft>
                <a:spcPts val="0"/>
              </a:spcAft>
              <a:buNone/>
            </a:pPr>
            <a:r>
              <a:t/>
            </a:r>
            <a:endParaRPr sz="1600">
              <a:solidFill>
                <a:srgbClr val="FF0000"/>
              </a:solidFill>
              <a:latin typeface="Georgia"/>
              <a:ea typeface="Georgia"/>
              <a:cs typeface="Georgia"/>
              <a:sym typeface="Georgia"/>
            </a:endParaRPr>
          </a:p>
          <a:p>
            <a:pPr indent="0" lvl="0" marL="0" rtl="0" algn="l">
              <a:spcBef>
                <a:spcPts val="1200"/>
              </a:spcBef>
              <a:spcAft>
                <a:spcPts val="0"/>
              </a:spcAft>
              <a:buNone/>
            </a:pPr>
            <a:r>
              <a:t/>
            </a:r>
            <a:endParaRPr>
              <a:solidFill>
                <a:srgbClr val="FF0000"/>
              </a:solidFill>
              <a:latin typeface="Georgia"/>
              <a:ea typeface="Georgia"/>
              <a:cs typeface="Georgia"/>
              <a:sym typeface="Georgia"/>
            </a:endParaRPr>
          </a:p>
          <a:p>
            <a:pPr indent="0" lvl="0" marL="0" rtl="0" algn="l">
              <a:spcBef>
                <a:spcPts val="0"/>
              </a:spcBef>
              <a:spcAft>
                <a:spcPts val="0"/>
              </a:spcAft>
              <a:buNone/>
            </a:pPr>
            <a:r>
              <a:t/>
            </a:r>
            <a:endParaRPr>
              <a:solidFill>
                <a:srgbClr val="FF0000"/>
              </a:solidFill>
              <a:latin typeface="Archivo"/>
              <a:ea typeface="Archivo"/>
              <a:cs typeface="Archivo"/>
              <a:sym typeface="Archivo"/>
            </a:endParaRPr>
          </a:p>
        </p:txBody>
      </p:sp>
      <p:pic>
        <p:nvPicPr>
          <p:cNvPr id="1207" name="Google Shape;1207;p191"/>
          <p:cNvPicPr preferRelativeResize="0"/>
          <p:nvPr/>
        </p:nvPicPr>
        <p:blipFill rotWithShape="1">
          <a:blip r:embed="rId3">
            <a:alphaModFix/>
          </a:blip>
          <a:srcRect b="0" l="1310" r="-1310" t="0"/>
          <a:stretch/>
        </p:blipFill>
        <p:spPr>
          <a:xfrm>
            <a:off x="713225" y="1160950"/>
            <a:ext cx="5347625" cy="3159501"/>
          </a:xfrm>
          <a:prstGeom prst="rect">
            <a:avLst/>
          </a:prstGeom>
          <a:noFill/>
          <a:ln>
            <a:noFill/>
          </a:ln>
        </p:spPr>
      </p:pic>
      <p:sp>
        <p:nvSpPr>
          <p:cNvPr id="1208" name="Google Shape;1208;p191"/>
          <p:cNvSpPr/>
          <p:nvPr/>
        </p:nvSpPr>
        <p:spPr>
          <a:xfrm>
            <a:off x="5844050" y="1382675"/>
            <a:ext cx="608400" cy="156600"/>
          </a:xfrm>
          <a:prstGeom prst="rightArrow">
            <a:avLst>
              <a:gd fmla="val 50000" name="adj1"/>
              <a:gd fmla="val 50000" name="adj2"/>
            </a:avLst>
          </a:prstGeom>
          <a:solidFill>
            <a:srgbClr val="869F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209" name="Google Shape;1209;p191"/>
          <p:cNvSpPr/>
          <p:nvPr/>
        </p:nvSpPr>
        <p:spPr>
          <a:xfrm>
            <a:off x="5844050" y="2419350"/>
            <a:ext cx="608400" cy="156600"/>
          </a:xfrm>
          <a:prstGeom prst="rightArrow">
            <a:avLst>
              <a:gd fmla="val 50000" name="adj1"/>
              <a:gd fmla="val 50000" name="adj2"/>
            </a:avLst>
          </a:prstGeom>
          <a:solidFill>
            <a:srgbClr val="869F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210" name="Google Shape;1210;p191"/>
          <p:cNvSpPr/>
          <p:nvPr/>
        </p:nvSpPr>
        <p:spPr>
          <a:xfrm>
            <a:off x="5844050" y="3883100"/>
            <a:ext cx="608400" cy="156600"/>
          </a:xfrm>
          <a:prstGeom prst="rightArrow">
            <a:avLst>
              <a:gd fmla="val 50000" name="adj1"/>
              <a:gd fmla="val 50000" name="adj2"/>
            </a:avLst>
          </a:prstGeom>
          <a:solidFill>
            <a:srgbClr val="869F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211" name="Google Shape;1211;p191"/>
          <p:cNvSpPr/>
          <p:nvPr/>
        </p:nvSpPr>
        <p:spPr>
          <a:xfrm>
            <a:off x="5844050" y="3093475"/>
            <a:ext cx="608400" cy="156600"/>
          </a:xfrm>
          <a:prstGeom prst="rightArrow">
            <a:avLst>
              <a:gd fmla="val 50000" name="adj1"/>
              <a:gd fmla="val 50000" name="adj2"/>
            </a:avLst>
          </a:prstGeom>
          <a:solidFill>
            <a:srgbClr val="869F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212" name="Google Shape;1212;p191"/>
          <p:cNvSpPr txBox="1"/>
          <p:nvPr/>
        </p:nvSpPr>
        <p:spPr>
          <a:xfrm>
            <a:off x="6134575" y="1260875"/>
            <a:ext cx="22029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1200"/>
              </a:spcBef>
              <a:spcAft>
                <a:spcPts val="1200"/>
              </a:spcAft>
              <a:buNone/>
            </a:pPr>
            <a:r>
              <a:rPr b="1" lang="en">
                <a:solidFill>
                  <a:srgbClr val="374151"/>
                </a:solidFill>
                <a:latin typeface="Georgia"/>
                <a:ea typeface="Georgia"/>
                <a:cs typeface="Georgia"/>
                <a:sym typeface="Georgia"/>
              </a:rPr>
              <a:t>Avoidable Loss</a:t>
            </a:r>
            <a:endParaRPr b="1" sz="1200"/>
          </a:p>
        </p:txBody>
      </p:sp>
      <p:sp>
        <p:nvSpPr>
          <p:cNvPr id="1213" name="Google Shape;1213;p191"/>
          <p:cNvSpPr txBox="1"/>
          <p:nvPr/>
        </p:nvSpPr>
        <p:spPr>
          <a:xfrm>
            <a:off x="5736025" y="2297550"/>
            <a:ext cx="30000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1200"/>
              </a:spcBef>
              <a:spcAft>
                <a:spcPts val="1200"/>
              </a:spcAft>
              <a:buNone/>
            </a:pPr>
            <a:r>
              <a:rPr b="1" lang="en">
                <a:solidFill>
                  <a:srgbClr val="374151"/>
                </a:solidFill>
                <a:latin typeface="Georgia"/>
                <a:ea typeface="Georgia"/>
                <a:cs typeface="Georgia"/>
                <a:sym typeface="Georgia"/>
              </a:rPr>
              <a:t>Potential Profit</a:t>
            </a:r>
            <a:endParaRPr sz="1200"/>
          </a:p>
        </p:txBody>
      </p:sp>
      <p:sp>
        <p:nvSpPr>
          <p:cNvPr id="1214" name="Google Shape;1214;p191"/>
          <p:cNvSpPr txBox="1"/>
          <p:nvPr/>
        </p:nvSpPr>
        <p:spPr>
          <a:xfrm>
            <a:off x="5791350" y="2971675"/>
            <a:ext cx="30000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1200"/>
              </a:spcBef>
              <a:spcAft>
                <a:spcPts val="1200"/>
              </a:spcAft>
              <a:buNone/>
            </a:pPr>
            <a:r>
              <a:rPr b="1" lang="en">
                <a:solidFill>
                  <a:srgbClr val="374151"/>
                </a:solidFill>
                <a:latin typeface="Georgia"/>
                <a:ea typeface="Georgia"/>
                <a:cs typeface="Georgia"/>
                <a:sym typeface="Georgia"/>
              </a:rPr>
              <a:t>Unavoidable Loss</a:t>
            </a:r>
            <a:endParaRPr sz="1200"/>
          </a:p>
        </p:txBody>
      </p:sp>
      <p:sp>
        <p:nvSpPr>
          <p:cNvPr id="1215" name="Google Shape;1215;p191"/>
          <p:cNvSpPr txBox="1"/>
          <p:nvPr/>
        </p:nvSpPr>
        <p:spPr>
          <a:xfrm>
            <a:off x="5625425" y="3767600"/>
            <a:ext cx="30000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1200"/>
              </a:spcBef>
              <a:spcAft>
                <a:spcPts val="1200"/>
              </a:spcAft>
              <a:buNone/>
            </a:pPr>
            <a:r>
              <a:rPr b="1" lang="en">
                <a:solidFill>
                  <a:srgbClr val="374151"/>
                </a:solidFill>
                <a:latin typeface="Georgia"/>
                <a:ea typeface="Georgia"/>
                <a:cs typeface="Georgia"/>
                <a:sym typeface="Georgia"/>
              </a:rPr>
              <a:t>Missed Profit</a:t>
            </a:r>
            <a:endParaRPr b="1">
              <a:solidFill>
                <a:srgbClr val="374151"/>
              </a:solidFill>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19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Business Value</a:t>
            </a:r>
            <a:endParaRPr>
              <a:latin typeface="Georgia"/>
              <a:ea typeface="Georgia"/>
              <a:cs typeface="Georgia"/>
              <a:sym typeface="Georgia"/>
            </a:endParaRPr>
          </a:p>
        </p:txBody>
      </p:sp>
      <p:sp>
        <p:nvSpPr>
          <p:cNvPr id="1221" name="Google Shape;1221;p192"/>
          <p:cNvSpPr txBox="1"/>
          <p:nvPr/>
        </p:nvSpPr>
        <p:spPr>
          <a:xfrm>
            <a:off x="0" y="1226700"/>
            <a:ext cx="3906000" cy="39168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Font typeface="Georgia"/>
              <a:buChar char="●"/>
            </a:pPr>
            <a:r>
              <a:rPr lang="en" sz="1700">
                <a:latin typeface="Georgia"/>
                <a:ea typeface="Georgia"/>
                <a:cs typeface="Georgia"/>
                <a:sym typeface="Georgia"/>
              </a:rPr>
              <a:t>XGBoost</a:t>
            </a:r>
            <a:endParaRPr sz="1700">
              <a:latin typeface="Georgia"/>
              <a:ea typeface="Georgia"/>
              <a:cs typeface="Georgia"/>
              <a:sym typeface="Georgia"/>
            </a:endParaRPr>
          </a:p>
          <a:p>
            <a:pPr indent="-336550" lvl="1" marL="914400" rtl="0" algn="l">
              <a:lnSpc>
                <a:spcPct val="150000"/>
              </a:lnSpc>
              <a:spcBef>
                <a:spcPts val="0"/>
              </a:spcBef>
              <a:spcAft>
                <a:spcPts val="0"/>
              </a:spcAft>
              <a:buSzPts val="1700"/>
              <a:buFont typeface="Georgia"/>
              <a:buChar char="○"/>
            </a:pPr>
            <a:r>
              <a:rPr lang="en" sz="1700">
                <a:latin typeface="Georgia"/>
                <a:ea typeface="Georgia"/>
                <a:cs typeface="Georgia"/>
                <a:sym typeface="Georgia"/>
              </a:rPr>
              <a:t>Highest business values</a:t>
            </a:r>
            <a:endParaRPr sz="1700">
              <a:latin typeface="Georgia"/>
              <a:ea typeface="Georgia"/>
              <a:cs typeface="Georgia"/>
              <a:sym typeface="Georgia"/>
            </a:endParaRPr>
          </a:p>
          <a:p>
            <a:pPr indent="-336550" lvl="1" marL="914400" rtl="0" algn="l">
              <a:lnSpc>
                <a:spcPct val="150000"/>
              </a:lnSpc>
              <a:spcBef>
                <a:spcPts val="0"/>
              </a:spcBef>
              <a:spcAft>
                <a:spcPts val="0"/>
              </a:spcAft>
              <a:buSzPts val="1700"/>
              <a:buFont typeface="Georgia"/>
              <a:buChar char="○"/>
            </a:pPr>
            <a:r>
              <a:rPr lang="en" sz="1700">
                <a:latin typeface="Georgia"/>
                <a:ea typeface="Georgia"/>
                <a:cs typeface="Georgia"/>
                <a:sym typeface="Georgia"/>
              </a:rPr>
              <a:t>But, model not performed well (overfitting)</a:t>
            </a:r>
            <a:endParaRPr sz="1700">
              <a:latin typeface="Georgia"/>
              <a:ea typeface="Georgia"/>
              <a:cs typeface="Georgia"/>
              <a:sym typeface="Georgia"/>
            </a:endParaRPr>
          </a:p>
          <a:p>
            <a:pPr indent="-336550" lvl="1" marL="914400" rtl="0" algn="l">
              <a:lnSpc>
                <a:spcPct val="150000"/>
              </a:lnSpc>
              <a:spcBef>
                <a:spcPts val="0"/>
              </a:spcBef>
              <a:spcAft>
                <a:spcPts val="0"/>
              </a:spcAft>
              <a:buSzPts val="1700"/>
              <a:buFont typeface="Georgia"/>
              <a:buChar char="○"/>
            </a:pPr>
            <a:r>
              <a:rPr lang="en" sz="1700">
                <a:latin typeface="Georgia"/>
                <a:ea typeface="Georgia"/>
                <a:cs typeface="Georgia"/>
                <a:sym typeface="Georgia"/>
              </a:rPr>
              <a:t>Not a stable model</a:t>
            </a:r>
            <a:endParaRPr sz="1700">
              <a:latin typeface="Georgia"/>
              <a:ea typeface="Georgia"/>
              <a:cs typeface="Georgia"/>
              <a:sym typeface="Georgia"/>
            </a:endParaRPr>
          </a:p>
          <a:p>
            <a:pPr indent="-336550" lvl="0" marL="457200" rtl="0" algn="l">
              <a:lnSpc>
                <a:spcPct val="150000"/>
              </a:lnSpc>
              <a:spcBef>
                <a:spcPts val="0"/>
              </a:spcBef>
              <a:spcAft>
                <a:spcPts val="0"/>
              </a:spcAft>
              <a:buSzPts val="1700"/>
              <a:buFont typeface="Georgia"/>
              <a:buChar char="●"/>
            </a:pPr>
            <a:r>
              <a:rPr b="1" lang="en" sz="1700">
                <a:latin typeface="Georgia"/>
                <a:ea typeface="Georgia"/>
                <a:cs typeface="Georgia"/>
                <a:sym typeface="Georgia"/>
              </a:rPr>
              <a:t>Gradient Boosting </a:t>
            </a:r>
            <a:endParaRPr b="1" sz="1700">
              <a:latin typeface="Georgia"/>
              <a:ea typeface="Georgia"/>
              <a:cs typeface="Georgia"/>
              <a:sym typeface="Georgia"/>
            </a:endParaRPr>
          </a:p>
          <a:p>
            <a:pPr indent="-336550" lvl="1" marL="914400" rtl="0" algn="l">
              <a:lnSpc>
                <a:spcPct val="150000"/>
              </a:lnSpc>
              <a:spcBef>
                <a:spcPts val="0"/>
              </a:spcBef>
              <a:spcAft>
                <a:spcPts val="0"/>
              </a:spcAft>
              <a:buSzPts val="1700"/>
              <a:buFont typeface="Georgia"/>
              <a:buChar char="○"/>
            </a:pPr>
            <a:r>
              <a:rPr lang="en" sz="1700">
                <a:latin typeface="Georgia"/>
                <a:ea typeface="Georgia"/>
                <a:cs typeface="Georgia"/>
                <a:sym typeface="Georgia"/>
              </a:rPr>
              <a:t>Less business values than XGboost</a:t>
            </a:r>
            <a:endParaRPr sz="1700">
              <a:latin typeface="Georgia"/>
              <a:ea typeface="Georgia"/>
              <a:cs typeface="Georgia"/>
              <a:sym typeface="Georgia"/>
            </a:endParaRPr>
          </a:p>
          <a:p>
            <a:pPr indent="-336550" lvl="1" marL="914400" rtl="0" algn="l">
              <a:lnSpc>
                <a:spcPct val="150000"/>
              </a:lnSpc>
              <a:spcBef>
                <a:spcPts val="0"/>
              </a:spcBef>
              <a:spcAft>
                <a:spcPts val="0"/>
              </a:spcAft>
              <a:buSzPts val="1700"/>
              <a:buFont typeface="Georgia"/>
              <a:buChar char="○"/>
            </a:pPr>
            <a:r>
              <a:rPr lang="en" sz="1700">
                <a:latin typeface="Georgia"/>
                <a:ea typeface="Georgia"/>
                <a:cs typeface="Georgia"/>
                <a:sym typeface="Georgia"/>
              </a:rPr>
              <a:t>Better model performance</a:t>
            </a:r>
            <a:endParaRPr sz="1700">
              <a:latin typeface="Georgia"/>
              <a:ea typeface="Georgia"/>
              <a:cs typeface="Georgia"/>
              <a:sym typeface="Georgia"/>
            </a:endParaRPr>
          </a:p>
        </p:txBody>
      </p:sp>
      <p:pic>
        <p:nvPicPr>
          <p:cNvPr id="1222" name="Google Shape;1222;p192"/>
          <p:cNvPicPr preferRelativeResize="0"/>
          <p:nvPr/>
        </p:nvPicPr>
        <p:blipFill>
          <a:blip r:embed="rId3">
            <a:alphaModFix/>
          </a:blip>
          <a:stretch>
            <a:fillRect/>
          </a:stretch>
        </p:blipFill>
        <p:spPr>
          <a:xfrm>
            <a:off x="2757750" y="3176250"/>
            <a:ext cx="437251" cy="437251"/>
          </a:xfrm>
          <a:prstGeom prst="rect">
            <a:avLst/>
          </a:prstGeom>
          <a:noFill/>
          <a:ln>
            <a:noFill/>
          </a:ln>
        </p:spPr>
      </p:pic>
      <p:pic>
        <p:nvPicPr>
          <p:cNvPr id="1223" name="Google Shape;1223;p192"/>
          <p:cNvPicPr preferRelativeResize="0"/>
          <p:nvPr/>
        </p:nvPicPr>
        <p:blipFill rotWithShape="1">
          <a:blip r:embed="rId4">
            <a:alphaModFix/>
          </a:blip>
          <a:srcRect b="0" l="14561" r="12081" t="5473"/>
          <a:stretch/>
        </p:blipFill>
        <p:spPr>
          <a:xfrm>
            <a:off x="4388050" y="1017725"/>
            <a:ext cx="3906000" cy="4125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9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Net </a:t>
            </a:r>
            <a:r>
              <a:rPr lang="en">
                <a:latin typeface="Georgia"/>
                <a:ea typeface="Georgia"/>
                <a:cs typeface="Georgia"/>
                <a:sym typeface="Georgia"/>
              </a:rPr>
              <a:t>Profit Increase</a:t>
            </a:r>
            <a:endParaRPr>
              <a:latin typeface="Georgia"/>
              <a:ea typeface="Georgia"/>
              <a:cs typeface="Georgia"/>
              <a:sym typeface="Georgia"/>
            </a:endParaRPr>
          </a:p>
        </p:txBody>
      </p:sp>
      <p:pic>
        <p:nvPicPr>
          <p:cNvPr id="1229" name="Google Shape;1229;p193"/>
          <p:cNvPicPr preferRelativeResize="0"/>
          <p:nvPr/>
        </p:nvPicPr>
        <p:blipFill>
          <a:blip r:embed="rId3">
            <a:alphaModFix/>
          </a:blip>
          <a:stretch>
            <a:fillRect/>
          </a:stretch>
        </p:blipFill>
        <p:spPr>
          <a:xfrm>
            <a:off x="3262225" y="1109425"/>
            <a:ext cx="5045170" cy="3820975"/>
          </a:xfrm>
          <a:prstGeom prst="rect">
            <a:avLst/>
          </a:prstGeom>
          <a:noFill/>
          <a:ln>
            <a:noFill/>
          </a:ln>
        </p:spPr>
      </p:pic>
      <p:sp>
        <p:nvSpPr>
          <p:cNvPr id="1230" name="Google Shape;1230;p193"/>
          <p:cNvSpPr txBox="1"/>
          <p:nvPr/>
        </p:nvSpPr>
        <p:spPr>
          <a:xfrm>
            <a:off x="447025" y="1570350"/>
            <a:ext cx="2633100" cy="32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Georgia"/>
                <a:ea typeface="Georgia"/>
                <a:cs typeface="Georgia"/>
                <a:sym typeface="Georgia"/>
              </a:rPr>
              <a:t>Before:</a:t>
            </a:r>
            <a:endParaRPr sz="2100">
              <a:latin typeface="Georgia"/>
              <a:ea typeface="Georgia"/>
              <a:cs typeface="Georgia"/>
              <a:sym typeface="Georgia"/>
            </a:endParaRPr>
          </a:p>
          <a:p>
            <a:pPr indent="0" lvl="0" marL="0" rtl="0" algn="l">
              <a:spcBef>
                <a:spcPts val="0"/>
              </a:spcBef>
              <a:spcAft>
                <a:spcPts val="0"/>
              </a:spcAft>
              <a:buNone/>
            </a:pPr>
            <a:r>
              <a:rPr lang="en" sz="2100">
                <a:latin typeface="Georgia"/>
                <a:ea typeface="Georgia"/>
                <a:cs typeface="Georgia"/>
                <a:sym typeface="Georgia"/>
              </a:rPr>
              <a:t>$177 M</a:t>
            </a:r>
            <a:endParaRPr sz="2100">
              <a:latin typeface="Georgia"/>
              <a:ea typeface="Georgia"/>
              <a:cs typeface="Georgia"/>
              <a:sym typeface="Georgia"/>
            </a:endParaRPr>
          </a:p>
          <a:p>
            <a:pPr indent="0" lvl="0" marL="0" rtl="0" algn="l">
              <a:spcBef>
                <a:spcPts val="0"/>
              </a:spcBef>
              <a:spcAft>
                <a:spcPts val="0"/>
              </a:spcAft>
              <a:buNone/>
            </a:pPr>
            <a:r>
              <a:t/>
            </a:r>
            <a:endParaRPr sz="2100">
              <a:latin typeface="Georgia"/>
              <a:ea typeface="Georgia"/>
              <a:cs typeface="Georgia"/>
              <a:sym typeface="Georgia"/>
            </a:endParaRPr>
          </a:p>
          <a:p>
            <a:pPr indent="0" lvl="0" marL="0" rtl="0" algn="l">
              <a:spcBef>
                <a:spcPts val="0"/>
              </a:spcBef>
              <a:spcAft>
                <a:spcPts val="0"/>
              </a:spcAft>
              <a:buNone/>
            </a:pPr>
            <a:r>
              <a:rPr lang="en" sz="2100">
                <a:latin typeface="Georgia"/>
                <a:ea typeface="Georgia"/>
                <a:cs typeface="Georgia"/>
                <a:sym typeface="Georgia"/>
              </a:rPr>
              <a:t>After: </a:t>
            </a:r>
            <a:endParaRPr sz="2100">
              <a:latin typeface="Georgia"/>
              <a:ea typeface="Georgia"/>
              <a:cs typeface="Georgia"/>
              <a:sym typeface="Georgia"/>
            </a:endParaRPr>
          </a:p>
          <a:p>
            <a:pPr indent="0" lvl="0" marL="0" rtl="0" algn="l">
              <a:spcBef>
                <a:spcPts val="0"/>
              </a:spcBef>
              <a:spcAft>
                <a:spcPts val="0"/>
              </a:spcAft>
              <a:buNone/>
            </a:pPr>
            <a:r>
              <a:rPr lang="en" sz="2100">
                <a:latin typeface="Georgia"/>
                <a:ea typeface="Georgia"/>
                <a:cs typeface="Georgia"/>
                <a:sym typeface="Georgia"/>
              </a:rPr>
              <a:t>$212 M</a:t>
            </a:r>
            <a:endParaRPr sz="2100">
              <a:latin typeface="Georgia"/>
              <a:ea typeface="Georgia"/>
              <a:cs typeface="Georgia"/>
              <a:sym typeface="Georgia"/>
            </a:endParaRPr>
          </a:p>
          <a:p>
            <a:pPr indent="0" lvl="0" marL="0" rtl="0" algn="l">
              <a:spcBef>
                <a:spcPts val="0"/>
              </a:spcBef>
              <a:spcAft>
                <a:spcPts val="0"/>
              </a:spcAft>
              <a:buNone/>
            </a:pPr>
            <a:r>
              <a:t/>
            </a:r>
            <a:endParaRPr sz="2100">
              <a:latin typeface="Georgia"/>
              <a:ea typeface="Georgia"/>
              <a:cs typeface="Georgia"/>
              <a:sym typeface="Georgia"/>
            </a:endParaRPr>
          </a:p>
          <a:p>
            <a:pPr indent="0" lvl="0" marL="0" rtl="0" algn="l">
              <a:spcBef>
                <a:spcPts val="0"/>
              </a:spcBef>
              <a:spcAft>
                <a:spcPts val="0"/>
              </a:spcAft>
              <a:buNone/>
            </a:pPr>
            <a:r>
              <a:rPr lang="en" sz="2100">
                <a:latin typeface="Georgia"/>
                <a:ea typeface="Georgia"/>
                <a:cs typeface="Georgia"/>
                <a:sym typeface="Georgia"/>
              </a:rPr>
              <a:t>Change: </a:t>
            </a:r>
            <a:endParaRPr sz="2100">
              <a:latin typeface="Georgia"/>
              <a:ea typeface="Georgia"/>
              <a:cs typeface="Georgia"/>
              <a:sym typeface="Georgia"/>
            </a:endParaRPr>
          </a:p>
          <a:p>
            <a:pPr indent="0" lvl="0" marL="0" rtl="0" algn="l">
              <a:spcBef>
                <a:spcPts val="0"/>
              </a:spcBef>
              <a:spcAft>
                <a:spcPts val="0"/>
              </a:spcAft>
              <a:buNone/>
            </a:pPr>
            <a:r>
              <a:rPr lang="en" sz="2100">
                <a:latin typeface="Georgia"/>
                <a:ea typeface="Georgia"/>
                <a:cs typeface="Georgia"/>
                <a:sym typeface="Georgia"/>
              </a:rPr>
              <a:t>~ $40 M</a:t>
            </a:r>
            <a:endParaRPr b="1" sz="2100">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pic>
        <p:nvPicPr>
          <p:cNvPr id="1235" name="Google Shape;1235;p194"/>
          <p:cNvPicPr preferRelativeResize="0"/>
          <p:nvPr/>
        </p:nvPicPr>
        <p:blipFill rotWithShape="1">
          <a:blip r:embed="rId3">
            <a:alphaModFix amt="38000"/>
          </a:blip>
          <a:srcRect b="0" l="0" r="11111" t="0"/>
          <a:stretch/>
        </p:blipFill>
        <p:spPr>
          <a:xfrm>
            <a:off x="0" y="0"/>
            <a:ext cx="9144000" cy="5143500"/>
          </a:xfrm>
          <a:prstGeom prst="rect">
            <a:avLst/>
          </a:prstGeom>
          <a:noFill/>
          <a:ln>
            <a:noFill/>
          </a:ln>
        </p:spPr>
      </p:pic>
      <p:sp>
        <p:nvSpPr>
          <p:cNvPr id="1236" name="Google Shape;1236;p194"/>
          <p:cNvSpPr txBox="1"/>
          <p:nvPr>
            <p:ph type="title"/>
          </p:nvPr>
        </p:nvSpPr>
        <p:spPr>
          <a:xfrm>
            <a:off x="1302875" y="1585700"/>
            <a:ext cx="5557500" cy="125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Thank you</a:t>
            </a:r>
            <a:endParaRPr>
              <a:latin typeface="Georgia"/>
              <a:ea typeface="Georgia"/>
              <a:cs typeface="Georgia"/>
              <a:sym typeface="Georgia"/>
            </a:endParaRPr>
          </a:p>
        </p:txBody>
      </p:sp>
      <p:grpSp>
        <p:nvGrpSpPr>
          <p:cNvPr id="1237" name="Google Shape;1237;p194"/>
          <p:cNvGrpSpPr/>
          <p:nvPr/>
        </p:nvGrpSpPr>
        <p:grpSpPr>
          <a:xfrm>
            <a:off x="6594469" y="-34800"/>
            <a:ext cx="1561406" cy="5213100"/>
            <a:chOff x="6461544" y="-34800"/>
            <a:chExt cx="1561406" cy="5213100"/>
          </a:xfrm>
        </p:grpSpPr>
        <p:cxnSp>
          <p:nvCxnSpPr>
            <p:cNvPr id="1238" name="Google Shape;1238;p194"/>
            <p:cNvCxnSpPr/>
            <p:nvPr/>
          </p:nvCxnSpPr>
          <p:spPr>
            <a:xfrm>
              <a:off x="8022950" y="-34800"/>
              <a:ext cx="0" cy="5213100"/>
            </a:xfrm>
            <a:prstGeom prst="straightConnector1">
              <a:avLst/>
            </a:prstGeom>
            <a:noFill/>
            <a:ln cap="flat" cmpd="sng" w="9525">
              <a:solidFill>
                <a:schemeClr val="dk1"/>
              </a:solidFill>
              <a:prstDash val="solid"/>
              <a:round/>
              <a:headEnd len="med" w="med" type="none"/>
              <a:tailEnd len="med" w="med" type="none"/>
            </a:ln>
          </p:spPr>
        </p:cxnSp>
        <p:cxnSp>
          <p:nvCxnSpPr>
            <p:cNvPr id="1239" name="Google Shape;1239;p194"/>
            <p:cNvCxnSpPr/>
            <p:nvPr/>
          </p:nvCxnSpPr>
          <p:spPr>
            <a:xfrm>
              <a:off x="6461544" y="-34800"/>
              <a:ext cx="0" cy="5213100"/>
            </a:xfrm>
            <a:prstGeom prst="straightConnector1">
              <a:avLst/>
            </a:prstGeom>
            <a:noFill/>
            <a:ln cap="flat" cmpd="sng" w="76200">
              <a:solidFill>
                <a:schemeClr val="lt1"/>
              </a:solidFill>
              <a:prstDash val="solid"/>
              <a:round/>
              <a:headEnd len="med" w="med" type="none"/>
              <a:tailEnd len="med" w="med" type="none"/>
            </a:ln>
          </p:spPr>
        </p:cxnSp>
      </p:grpSp>
      <p:cxnSp>
        <p:nvCxnSpPr>
          <p:cNvPr id="1240" name="Google Shape;1240;p194">
            <a:hlinkClick action="ppaction://hlinkshowjump?jump=nextslide"/>
          </p:cNvPr>
          <p:cNvCxnSpPr/>
          <p:nvPr/>
        </p:nvCxnSpPr>
        <p:spPr>
          <a:xfrm>
            <a:off x="8612800" y="4881175"/>
            <a:ext cx="356100" cy="0"/>
          </a:xfrm>
          <a:prstGeom prst="straightConnector1">
            <a:avLst/>
          </a:prstGeom>
          <a:noFill/>
          <a:ln cap="flat" cmpd="sng" w="9525">
            <a:solidFill>
              <a:schemeClr val="dk1"/>
            </a:solidFill>
            <a:prstDash val="solid"/>
            <a:round/>
            <a:headEnd len="med" w="med" type="none"/>
            <a:tailEnd len="med" w="med" type="triangle"/>
          </a:ln>
        </p:spPr>
      </p:cxnSp>
      <p:cxnSp>
        <p:nvCxnSpPr>
          <p:cNvPr id="1241" name="Google Shape;1241;p194">
            <a:hlinkClick action="ppaction://hlinkshowjump?jump=previousslide"/>
          </p:cNvPr>
          <p:cNvCxnSpPr/>
          <p:nvPr/>
        </p:nvCxnSpPr>
        <p:spPr>
          <a:xfrm rot="10800000">
            <a:off x="175100" y="4881175"/>
            <a:ext cx="3561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95"/>
          <p:cNvSpPr txBox="1"/>
          <p:nvPr>
            <p:ph type="title"/>
          </p:nvPr>
        </p:nvSpPr>
        <p:spPr>
          <a:xfrm>
            <a:off x="713225" y="1942650"/>
            <a:ext cx="5557500" cy="125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Appendix</a:t>
            </a:r>
            <a:endParaRPr>
              <a:latin typeface="Georgia"/>
              <a:ea typeface="Georgia"/>
              <a:cs typeface="Georgia"/>
              <a:sym typeface="Georgia"/>
            </a:endParaRPr>
          </a:p>
        </p:txBody>
      </p:sp>
      <p:grpSp>
        <p:nvGrpSpPr>
          <p:cNvPr id="1247" name="Google Shape;1247;p195"/>
          <p:cNvGrpSpPr/>
          <p:nvPr/>
        </p:nvGrpSpPr>
        <p:grpSpPr>
          <a:xfrm>
            <a:off x="6594469" y="-34800"/>
            <a:ext cx="1561406" cy="5213100"/>
            <a:chOff x="6461544" y="-34800"/>
            <a:chExt cx="1561406" cy="5213100"/>
          </a:xfrm>
        </p:grpSpPr>
        <p:cxnSp>
          <p:nvCxnSpPr>
            <p:cNvPr id="1248" name="Google Shape;1248;p195"/>
            <p:cNvCxnSpPr/>
            <p:nvPr/>
          </p:nvCxnSpPr>
          <p:spPr>
            <a:xfrm>
              <a:off x="8022950" y="-34800"/>
              <a:ext cx="0" cy="5213100"/>
            </a:xfrm>
            <a:prstGeom prst="straightConnector1">
              <a:avLst/>
            </a:prstGeom>
            <a:noFill/>
            <a:ln cap="flat" cmpd="sng" w="9525">
              <a:solidFill>
                <a:schemeClr val="dk1"/>
              </a:solidFill>
              <a:prstDash val="solid"/>
              <a:round/>
              <a:headEnd len="med" w="med" type="none"/>
              <a:tailEnd len="med" w="med" type="none"/>
            </a:ln>
          </p:spPr>
        </p:cxnSp>
        <p:cxnSp>
          <p:nvCxnSpPr>
            <p:cNvPr id="1249" name="Google Shape;1249;p195"/>
            <p:cNvCxnSpPr/>
            <p:nvPr/>
          </p:nvCxnSpPr>
          <p:spPr>
            <a:xfrm>
              <a:off x="6461544" y="-34800"/>
              <a:ext cx="0" cy="5213100"/>
            </a:xfrm>
            <a:prstGeom prst="straightConnector1">
              <a:avLst/>
            </a:prstGeom>
            <a:noFill/>
            <a:ln cap="flat" cmpd="sng" w="76200">
              <a:solidFill>
                <a:schemeClr val="lt1"/>
              </a:solidFill>
              <a:prstDash val="solid"/>
              <a:round/>
              <a:headEnd len="med" w="med" type="none"/>
              <a:tailEnd len="med" w="med" type="none"/>
            </a:ln>
          </p:spPr>
        </p:cxnSp>
      </p:grpSp>
      <p:cxnSp>
        <p:nvCxnSpPr>
          <p:cNvPr id="1250" name="Google Shape;1250;p195">
            <a:hlinkClick action="ppaction://hlinkshowjump?jump=nextslide"/>
          </p:cNvPr>
          <p:cNvCxnSpPr/>
          <p:nvPr/>
        </p:nvCxnSpPr>
        <p:spPr>
          <a:xfrm>
            <a:off x="8612800" y="4881175"/>
            <a:ext cx="356100" cy="0"/>
          </a:xfrm>
          <a:prstGeom prst="straightConnector1">
            <a:avLst/>
          </a:prstGeom>
          <a:noFill/>
          <a:ln cap="flat" cmpd="sng" w="9525">
            <a:solidFill>
              <a:schemeClr val="dk1"/>
            </a:solidFill>
            <a:prstDash val="solid"/>
            <a:round/>
            <a:headEnd len="med" w="med" type="none"/>
            <a:tailEnd len="med" w="med" type="triangle"/>
          </a:ln>
        </p:spPr>
      </p:cxnSp>
      <p:cxnSp>
        <p:nvCxnSpPr>
          <p:cNvPr id="1251" name="Google Shape;1251;p195">
            <a:hlinkClick action="ppaction://hlinkshowjump?jump=previousslide"/>
          </p:cNvPr>
          <p:cNvCxnSpPr/>
          <p:nvPr/>
        </p:nvCxnSpPr>
        <p:spPr>
          <a:xfrm rot="10800000">
            <a:off x="175100" y="4881175"/>
            <a:ext cx="3561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9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Current Business Value</a:t>
            </a:r>
            <a:endParaRPr>
              <a:latin typeface="Georgia"/>
              <a:ea typeface="Georgia"/>
              <a:cs typeface="Georgia"/>
              <a:sym typeface="Georgia"/>
            </a:endParaRPr>
          </a:p>
        </p:txBody>
      </p:sp>
      <p:sp>
        <p:nvSpPr>
          <p:cNvPr id="1257" name="Google Shape;1257;p196"/>
          <p:cNvSpPr txBox="1"/>
          <p:nvPr/>
        </p:nvSpPr>
        <p:spPr>
          <a:xfrm>
            <a:off x="353150" y="1426700"/>
            <a:ext cx="3793800" cy="14730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500"/>
              </a:spcBef>
              <a:spcAft>
                <a:spcPts val="0"/>
              </a:spcAft>
              <a:buClr>
                <a:srgbClr val="374151"/>
              </a:buClr>
              <a:buSzPts val="1600"/>
              <a:buFont typeface="Georgia"/>
              <a:buChar char="●"/>
            </a:pPr>
            <a:r>
              <a:rPr b="1" lang="en" sz="1600">
                <a:solidFill>
                  <a:srgbClr val="374151"/>
                </a:solidFill>
                <a:latin typeface="Georgia"/>
                <a:ea typeface="Georgia"/>
                <a:cs typeface="Georgia"/>
                <a:sym typeface="Georgia"/>
              </a:rPr>
              <a:t>Current losses: </a:t>
            </a:r>
            <a:endParaRPr b="1" sz="1600">
              <a:solidFill>
                <a:srgbClr val="374151"/>
              </a:solidFill>
              <a:latin typeface="Georgia"/>
              <a:ea typeface="Georgia"/>
              <a:cs typeface="Georgia"/>
              <a:sym typeface="Georgia"/>
            </a:endParaRPr>
          </a:p>
          <a:p>
            <a:pPr indent="0" lvl="0" marL="457200" rtl="0" algn="l">
              <a:lnSpc>
                <a:spcPct val="115000"/>
              </a:lnSpc>
              <a:spcBef>
                <a:spcPts val="1500"/>
              </a:spcBef>
              <a:spcAft>
                <a:spcPts val="1500"/>
              </a:spcAft>
              <a:buNone/>
            </a:pPr>
            <a:r>
              <a:rPr b="1" lang="en" sz="1600">
                <a:solidFill>
                  <a:srgbClr val="374151"/>
                </a:solidFill>
                <a:latin typeface="Georgia"/>
                <a:ea typeface="Georgia"/>
                <a:cs typeface="Georgia"/>
                <a:sym typeface="Georgia"/>
              </a:rPr>
              <a:t>800,000 approved applicants * 11.5% default rate * $1,000 loss per default </a:t>
            </a:r>
            <a:endParaRPr sz="1600">
              <a:latin typeface="Georgia"/>
              <a:ea typeface="Georgia"/>
              <a:cs typeface="Georgia"/>
              <a:sym typeface="Georgia"/>
            </a:endParaRPr>
          </a:p>
        </p:txBody>
      </p:sp>
      <p:pic>
        <p:nvPicPr>
          <p:cNvPr id="1258" name="Google Shape;1258;p196"/>
          <p:cNvPicPr preferRelativeResize="0"/>
          <p:nvPr/>
        </p:nvPicPr>
        <p:blipFill rotWithShape="1">
          <a:blip r:embed="rId3">
            <a:alphaModFix/>
          </a:blip>
          <a:srcRect b="10219" l="0" r="0" t="5041"/>
          <a:stretch/>
        </p:blipFill>
        <p:spPr>
          <a:xfrm>
            <a:off x="4572000" y="3436900"/>
            <a:ext cx="1403400" cy="1116590"/>
          </a:xfrm>
          <a:prstGeom prst="rect">
            <a:avLst/>
          </a:prstGeom>
          <a:noFill/>
          <a:ln>
            <a:noFill/>
          </a:ln>
        </p:spPr>
      </p:pic>
      <p:sp>
        <p:nvSpPr>
          <p:cNvPr id="1259" name="Google Shape;1259;p196"/>
          <p:cNvSpPr txBox="1"/>
          <p:nvPr/>
        </p:nvSpPr>
        <p:spPr>
          <a:xfrm>
            <a:off x="353150" y="2975500"/>
            <a:ext cx="3793800" cy="20394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500"/>
              </a:spcBef>
              <a:spcAft>
                <a:spcPts val="0"/>
              </a:spcAft>
              <a:buClr>
                <a:srgbClr val="374151"/>
              </a:buClr>
              <a:buSzPts val="1600"/>
              <a:buFont typeface="Georgia"/>
              <a:buChar char="●"/>
            </a:pPr>
            <a:r>
              <a:rPr b="1" lang="en" sz="1600">
                <a:solidFill>
                  <a:srgbClr val="374151"/>
                </a:solidFill>
                <a:latin typeface="Georgia"/>
                <a:ea typeface="Georgia"/>
                <a:cs typeface="Georgia"/>
                <a:sym typeface="Georgia"/>
              </a:rPr>
              <a:t>Current profits</a:t>
            </a:r>
            <a:endParaRPr b="1" sz="1600">
              <a:solidFill>
                <a:srgbClr val="374151"/>
              </a:solidFill>
              <a:latin typeface="Georgia"/>
              <a:ea typeface="Georgia"/>
              <a:cs typeface="Georgia"/>
              <a:sym typeface="Georgia"/>
            </a:endParaRPr>
          </a:p>
          <a:p>
            <a:pPr indent="0" lvl="0" marL="457200" rtl="0" algn="l">
              <a:lnSpc>
                <a:spcPct val="115000"/>
              </a:lnSpc>
              <a:spcBef>
                <a:spcPts val="1500"/>
              </a:spcBef>
              <a:spcAft>
                <a:spcPts val="1500"/>
              </a:spcAft>
              <a:buNone/>
            </a:pPr>
            <a:r>
              <a:rPr b="1" lang="en" sz="1600">
                <a:solidFill>
                  <a:srgbClr val="374151"/>
                </a:solidFill>
                <a:latin typeface="Georgia"/>
                <a:ea typeface="Georgia"/>
                <a:cs typeface="Georgia"/>
                <a:sym typeface="Georgia"/>
              </a:rPr>
              <a:t> (800,000 approved applicants - current losses in number of customers) * $250 profit per paying customer = (800,000 - 92,000) * $250</a:t>
            </a:r>
            <a:endParaRPr sz="1600">
              <a:latin typeface="Georgia"/>
              <a:ea typeface="Georgia"/>
              <a:cs typeface="Georgia"/>
              <a:sym typeface="Georgia"/>
            </a:endParaRPr>
          </a:p>
        </p:txBody>
      </p:sp>
      <p:pic>
        <p:nvPicPr>
          <p:cNvPr id="1260" name="Google Shape;1260;p196"/>
          <p:cNvPicPr preferRelativeResize="0"/>
          <p:nvPr/>
        </p:nvPicPr>
        <p:blipFill>
          <a:blip r:embed="rId4">
            <a:alphaModFix/>
          </a:blip>
          <a:stretch>
            <a:fillRect/>
          </a:stretch>
        </p:blipFill>
        <p:spPr>
          <a:xfrm>
            <a:off x="4482625" y="1426700"/>
            <a:ext cx="1290575" cy="1290575"/>
          </a:xfrm>
          <a:prstGeom prst="rect">
            <a:avLst/>
          </a:prstGeom>
          <a:noFill/>
          <a:ln>
            <a:noFill/>
          </a:ln>
        </p:spPr>
      </p:pic>
      <p:sp>
        <p:nvSpPr>
          <p:cNvPr id="1261" name="Google Shape;1261;p196"/>
          <p:cNvSpPr txBox="1"/>
          <p:nvPr/>
        </p:nvSpPr>
        <p:spPr>
          <a:xfrm>
            <a:off x="6135000" y="1852925"/>
            <a:ext cx="1403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1500"/>
              </a:spcAft>
              <a:buNone/>
            </a:pPr>
            <a:r>
              <a:rPr b="1" lang="en" sz="1600">
                <a:solidFill>
                  <a:srgbClr val="FF0000"/>
                </a:solidFill>
                <a:latin typeface="Roboto"/>
                <a:ea typeface="Roboto"/>
                <a:cs typeface="Roboto"/>
                <a:sym typeface="Roboto"/>
              </a:rPr>
              <a:t>$92,000,000</a:t>
            </a:r>
            <a:endParaRPr b="1" sz="1600">
              <a:solidFill>
                <a:srgbClr val="FF0000"/>
              </a:solidFill>
            </a:endParaRPr>
          </a:p>
        </p:txBody>
      </p:sp>
      <p:sp>
        <p:nvSpPr>
          <p:cNvPr id="1262" name="Google Shape;1262;p196"/>
          <p:cNvSpPr txBox="1"/>
          <p:nvPr/>
        </p:nvSpPr>
        <p:spPr>
          <a:xfrm>
            <a:off x="5773200" y="3779650"/>
            <a:ext cx="2127000" cy="431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500"/>
              </a:spcBef>
              <a:spcAft>
                <a:spcPts val="1500"/>
              </a:spcAft>
              <a:buNone/>
            </a:pPr>
            <a:r>
              <a:rPr b="1" lang="en" sz="1600">
                <a:solidFill>
                  <a:srgbClr val="6AA84F"/>
                </a:solidFill>
                <a:latin typeface="Roboto"/>
                <a:ea typeface="Roboto"/>
                <a:cs typeface="Roboto"/>
                <a:sym typeface="Roboto"/>
              </a:rPr>
              <a:t>$177,000,000</a:t>
            </a:r>
            <a:endParaRPr sz="1600">
              <a:solidFill>
                <a:srgbClr val="6AA84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9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Churn Rate vs. Payment Type</a:t>
            </a:r>
            <a:endParaRPr>
              <a:latin typeface="Georgia"/>
              <a:ea typeface="Georgia"/>
              <a:cs typeface="Georgia"/>
              <a:sym typeface="Georgia"/>
            </a:endParaRPr>
          </a:p>
        </p:txBody>
      </p:sp>
      <p:pic>
        <p:nvPicPr>
          <p:cNvPr id="1268" name="Google Shape;1268;p197"/>
          <p:cNvPicPr preferRelativeResize="0"/>
          <p:nvPr/>
        </p:nvPicPr>
        <p:blipFill>
          <a:blip r:embed="rId3">
            <a:alphaModFix/>
          </a:blip>
          <a:stretch>
            <a:fillRect/>
          </a:stretch>
        </p:blipFill>
        <p:spPr>
          <a:xfrm>
            <a:off x="2581000" y="1017725"/>
            <a:ext cx="5762625" cy="3770375"/>
          </a:xfrm>
          <a:prstGeom prst="rect">
            <a:avLst/>
          </a:prstGeom>
          <a:noFill/>
          <a:ln>
            <a:noFill/>
          </a:ln>
        </p:spPr>
      </p:pic>
      <p:sp>
        <p:nvSpPr>
          <p:cNvPr id="1269" name="Google Shape;1269;p197"/>
          <p:cNvSpPr txBox="1"/>
          <p:nvPr/>
        </p:nvSpPr>
        <p:spPr>
          <a:xfrm>
            <a:off x="0" y="1058400"/>
            <a:ext cx="2580900" cy="3940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sz="1800">
                <a:latin typeface="Georgia"/>
                <a:ea typeface="Georgia"/>
                <a:cs typeface="Georgia"/>
                <a:sym typeface="Georgia"/>
              </a:rPr>
              <a:t>Customers using a credit card has the highest churn rate stands for 24.01%</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sz="1800">
                <a:latin typeface="Georgia"/>
                <a:ea typeface="Georgia"/>
                <a:cs typeface="Georgia"/>
                <a:sym typeface="Georgia"/>
              </a:rPr>
              <a:t>Indicates a pattern that direct bank-related payment methods(check &amp; debit card) have lower churn rate than direct cash or credit card options</a:t>
            </a:r>
            <a:endParaRPr sz="1800">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9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Churn Rate vs. Enrollment Count</a:t>
            </a:r>
            <a:endParaRPr>
              <a:latin typeface="Georgia"/>
              <a:ea typeface="Georgia"/>
              <a:cs typeface="Georgia"/>
              <a:sym typeface="Georgia"/>
            </a:endParaRPr>
          </a:p>
        </p:txBody>
      </p:sp>
      <p:pic>
        <p:nvPicPr>
          <p:cNvPr id="1275" name="Google Shape;1275;p198"/>
          <p:cNvPicPr preferRelativeResize="0"/>
          <p:nvPr/>
        </p:nvPicPr>
        <p:blipFill>
          <a:blip r:embed="rId3">
            <a:alphaModFix/>
          </a:blip>
          <a:stretch>
            <a:fillRect/>
          </a:stretch>
        </p:blipFill>
        <p:spPr>
          <a:xfrm>
            <a:off x="2863225" y="1179000"/>
            <a:ext cx="5560775" cy="3027950"/>
          </a:xfrm>
          <a:prstGeom prst="rect">
            <a:avLst/>
          </a:prstGeom>
          <a:noFill/>
          <a:ln>
            <a:noFill/>
          </a:ln>
        </p:spPr>
      </p:pic>
      <p:sp>
        <p:nvSpPr>
          <p:cNvPr id="1276" name="Google Shape;1276;p198"/>
          <p:cNvSpPr txBox="1"/>
          <p:nvPr/>
        </p:nvSpPr>
        <p:spPr>
          <a:xfrm>
            <a:off x="104600" y="1548700"/>
            <a:ext cx="2758500" cy="24054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Font typeface="Georgia"/>
              <a:buAutoNum type="arabicPeriod"/>
            </a:pPr>
            <a:r>
              <a:rPr lang="en" sz="2000">
                <a:latin typeface="Georgia"/>
                <a:ea typeface="Georgia"/>
                <a:cs typeface="Georgia"/>
                <a:sym typeface="Georgia"/>
              </a:rPr>
              <a:t>Shows that higher enrollment counts are generally associated with lower churn rate</a:t>
            </a:r>
            <a:endParaRPr sz="2000">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9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Calculation Formula</a:t>
            </a:r>
            <a:endParaRPr>
              <a:latin typeface="Georgia"/>
              <a:ea typeface="Georgia"/>
              <a:cs typeface="Georgia"/>
              <a:sym typeface="Georgia"/>
            </a:endParaRPr>
          </a:p>
        </p:txBody>
      </p:sp>
      <p:sp>
        <p:nvSpPr>
          <p:cNvPr id="1282" name="Google Shape;1282;p199"/>
          <p:cNvSpPr txBox="1"/>
          <p:nvPr/>
        </p:nvSpPr>
        <p:spPr>
          <a:xfrm>
            <a:off x="201700" y="1298575"/>
            <a:ext cx="7704000" cy="12732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1200"/>
              </a:spcBef>
              <a:spcAft>
                <a:spcPts val="0"/>
              </a:spcAft>
              <a:buNone/>
            </a:pPr>
            <a:r>
              <a:rPr lang="en" sz="1750">
                <a:solidFill>
                  <a:srgbClr val="374151"/>
                </a:solidFill>
                <a:latin typeface="Georgia"/>
                <a:ea typeface="Georgia"/>
                <a:cs typeface="Georgia"/>
                <a:sym typeface="Georgia"/>
              </a:rPr>
              <a:t>Benefit=</a:t>
            </a:r>
            <a:r>
              <a:rPr b="1" lang="en" sz="1550">
                <a:solidFill>
                  <a:srgbClr val="374151"/>
                </a:solidFill>
                <a:latin typeface="Georgia"/>
                <a:ea typeface="Georgia"/>
                <a:cs typeface="Georgia"/>
                <a:sym typeface="Georgia"/>
              </a:rPr>
              <a:t>Avoided Loss + Potential Profit</a:t>
            </a:r>
            <a:r>
              <a:rPr b="1" lang="en" sz="1550">
                <a:solidFill>
                  <a:srgbClr val="374151"/>
                </a:solidFill>
                <a:latin typeface="Georgia"/>
                <a:ea typeface="Georgia"/>
                <a:cs typeface="Georgia"/>
                <a:sym typeface="Georgia"/>
              </a:rPr>
              <a:t> </a:t>
            </a:r>
            <a:r>
              <a:rPr b="1" lang="en" sz="1550">
                <a:solidFill>
                  <a:srgbClr val="374151"/>
                </a:solidFill>
                <a:latin typeface="Georgia"/>
                <a:ea typeface="Georgia"/>
                <a:cs typeface="Georgia"/>
                <a:sym typeface="Georgia"/>
              </a:rPr>
              <a:t>- Unavoidable Loss - Missed Profit</a:t>
            </a:r>
            <a:endParaRPr b="1" sz="1550">
              <a:solidFill>
                <a:srgbClr val="374151"/>
              </a:solidFill>
              <a:latin typeface="Georgia"/>
              <a:ea typeface="Georgia"/>
              <a:cs typeface="Georgia"/>
              <a:sym typeface="Georgia"/>
            </a:endParaRPr>
          </a:p>
          <a:p>
            <a:pPr indent="0" lvl="0" marL="0" rtl="0" algn="ctr">
              <a:lnSpc>
                <a:spcPct val="120000"/>
              </a:lnSpc>
              <a:spcBef>
                <a:spcPts val="1200"/>
              </a:spcBef>
              <a:spcAft>
                <a:spcPts val="0"/>
              </a:spcAft>
              <a:buNone/>
            </a:pPr>
            <a:r>
              <a:rPr lang="en" sz="1450">
                <a:solidFill>
                  <a:srgbClr val="374151"/>
                </a:solidFill>
                <a:latin typeface="Georgia"/>
                <a:ea typeface="Georgia"/>
                <a:cs typeface="Georgia"/>
                <a:sym typeface="Georgia"/>
              </a:rPr>
              <a:t>=(TP×Loss per Default)+(TN×Profit per Paying Customer)−(FP×Profit per Paying Customer)−(FN×Loss per Default)</a:t>
            </a:r>
            <a:endParaRPr sz="1450">
              <a:solidFill>
                <a:srgbClr val="374151"/>
              </a:solidFill>
              <a:latin typeface="Georgia"/>
              <a:ea typeface="Georgia"/>
              <a:cs typeface="Georgia"/>
              <a:sym typeface="Georgia"/>
            </a:endParaRPr>
          </a:p>
          <a:p>
            <a:pPr indent="0" lvl="0" marL="0" rtl="0" algn="l">
              <a:spcBef>
                <a:spcPts val="1200"/>
              </a:spcBef>
              <a:spcAft>
                <a:spcPts val="0"/>
              </a:spcAft>
              <a:buNone/>
            </a:pPr>
            <a:r>
              <a:t/>
            </a:r>
            <a:endParaRPr>
              <a:latin typeface="Georgia"/>
              <a:ea typeface="Georgia"/>
              <a:cs typeface="Georgia"/>
              <a:sym typeface="Georgia"/>
            </a:endParaRPr>
          </a:p>
        </p:txBody>
      </p:sp>
      <p:sp>
        <p:nvSpPr>
          <p:cNvPr id="1283" name="Google Shape;1283;p199"/>
          <p:cNvSpPr txBox="1"/>
          <p:nvPr/>
        </p:nvSpPr>
        <p:spPr>
          <a:xfrm>
            <a:off x="720000" y="2650675"/>
            <a:ext cx="7121100" cy="2412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Georgia"/>
              <a:buChar char="➢"/>
            </a:pPr>
            <a:r>
              <a:rPr lang="en" sz="1600">
                <a:latin typeface="Georgia"/>
                <a:ea typeface="Georgia"/>
                <a:cs typeface="Georgia"/>
                <a:sym typeface="Georgia"/>
              </a:rPr>
              <a:t>Model could not be 100% accurate on prediction</a:t>
            </a:r>
            <a:endParaRPr sz="1600">
              <a:latin typeface="Georgia"/>
              <a:ea typeface="Georgia"/>
              <a:cs typeface="Georgia"/>
              <a:sym typeface="Georgia"/>
            </a:endParaRPr>
          </a:p>
          <a:p>
            <a:pPr indent="-330200" lvl="0" marL="457200" rtl="0" algn="l">
              <a:spcBef>
                <a:spcPts val="0"/>
              </a:spcBef>
              <a:spcAft>
                <a:spcPts val="0"/>
              </a:spcAft>
              <a:buSzPts val="1600"/>
              <a:buFont typeface="Georgia"/>
              <a:buChar char="➢"/>
            </a:pPr>
            <a:r>
              <a:rPr lang="en" sz="1600">
                <a:latin typeface="Georgia"/>
                <a:ea typeface="Georgia"/>
                <a:cs typeface="Georgia"/>
                <a:sym typeface="Georgia"/>
              </a:rPr>
              <a:t>Loss per Default -&gt; $1000</a:t>
            </a:r>
            <a:endParaRPr sz="1600">
              <a:latin typeface="Georgia"/>
              <a:ea typeface="Georgia"/>
              <a:cs typeface="Georgia"/>
              <a:sym typeface="Georgia"/>
            </a:endParaRPr>
          </a:p>
          <a:p>
            <a:pPr indent="-330200" lvl="0" marL="457200" rtl="0" algn="l">
              <a:spcBef>
                <a:spcPts val="0"/>
              </a:spcBef>
              <a:spcAft>
                <a:spcPts val="0"/>
              </a:spcAft>
              <a:buSzPts val="1600"/>
              <a:buFont typeface="Georgia"/>
              <a:buChar char="➢"/>
            </a:pPr>
            <a:r>
              <a:rPr lang="en" sz="1600">
                <a:latin typeface="Georgia"/>
                <a:ea typeface="Georgia"/>
                <a:cs typeface="Georgia"/>
                <a:sym typeface="Georgia"/>
              </a:rPr>
              <a:t>Profit per Paying Customer -&gt; $250</a:t>
            </a:r>
            <a:endParaRPr sz="1600">
              <a:latin typeface="Georgia"/>
              <a:ea typeface="Georgia"/>
              <a:cs typeface="Georgia"/>
              <a:sym typeface="Georgia"/>
            </a:endParaRPr>
          </a:p>
          <a:p>
            <a:pPr indent="-330200" lvl="0" marL="457200" rtl="0" algn="l">
              <a:spcBef>
                <a:spcPts val="0"/>
              </a:spcBef>
              <a:spcAft>
                <a:spcPts val="0"/>
              </a:spcAft>
              <a:buSzPts val="1600"/>
              <a:buFont typeface="Georgia"/>
              <a:buChar char="➢"/>
            </a:pPr>
            <a:r>
              <a:rPr lang="en" sz="1600">
                <a:latin typeface="Georgia"/>
                <a:ea typeface="Georgia"/>
                <a:cs typeface="Georgia"/>
                <a:sym typeface="Georgia"/>
              </a:rPr>
              <a:t>Correct Prediction</a:t>
            </a:r>
            <a:endParaRPr sz="1600">
              <a:latin typeface="Georgia"/>
              <a:ea typeface="Georgia"/>
              <a:cs typeface="Georgia"/>
              <a:sym typeface="Georgia"/>
            </a:endParaRPr>
          </a:p>
          <a:p>
            <a:pPr indent="-330200" lvl="1" marL="914400" rtl="0" algn="l">
              <a:spcBef>
                <a:spcPts val="0"/>
              </a:spcBef>
              <a:spcAft>
                <a:spcPts val="0"/>
              </a:spcAft>
              <a:buSzPts val="1600"/>
              <a:buFont typeface="Georgia"/>
              <a:buChar char="○"/>
            </a:pPr>
            <a:r>
              <a:rPr lang="en" sz="1600">
                <a:latin typeface="Georgia"/>
                <a:ea typeface="Georgia"/>
                <a:cs typeface="Georgia"/>
                <a:sym typeface="Georgia"/>
              </a:rPr>
              <a:t>Reject will-default customer</a:t>
            </a:r>
            <a:endParaRPr sz="1600">
              <a:latin typeface="Georgia"/>
              <a:ea typeface="Georgia"/>
              <a:cs typeface="Georgia"/>
              <a:sym typeface="Georgia"/>
            </a:endParaRPr>
          </a:p>
          <a:p>
            <a:pPr indent="-330200" lvl="1" marL="914400" rtl="0" algn="l">
              <a:spcBef>
                <a:spcPts val="0"/>
              </a:spcBef>
              <a:spcAft>
                <a:spcPts val="0"/>
              </a:spcAft>
              <a:buSzPts val="1600"/>
              <a:buFont typeface="Georgia"/>
              <a:buChar char="○"/>
            </a:pPr>
            <a:r>
              <a:rPr lang="en" sz="1600">
                <a:latin typeface="Georgia"/>
                <a:ea typeface="Georgia"/>
                <a:cs typeface="Georgia"/>
                <a:sym typeface="Georgia"/>
              </a:rPr>
              <a:t>Approve will-pay customer</a:t>
            </a:r>
            <a:endParaRPr sz="1600">
              <a:latin typeface="Georgia"/>
              <a:ea typeface="Georgia"/>
              <a:cs typeface="Georgia"/>
              <a:sym typeface="Georgia"/>
            </a:endParaRPr>
          </a:p>
          <a:p>
            <a:pPr indent="-330200" lvl="0" marL="457200" rtl="0" algn="l">
              <a:spcBef>
                <a:spcPts val="0"/>
              </a:spcBef>
              <a:spcAft>
                <a:spcPts val="0"/>
              </a:spcAft>
              <a:buSzPts val="1600"/>
              <a:buFont typeface="Georgia"/>
              <a:buChar char="➢"/>
            </a:pPr>
            <a:r>
              <a:rPr lang="en" sz="1600">
                <a:latin typeface="Georgia"/>
                <a:ea typeface="Georgia"/>
                <a:cs typeface="Georgia"/>
                <a:sym typeface="Georgia"/>
              </a:rPr>
              <a:t>Incorrect prediction</a:t>
            </a:r>
            <a:endParaRPr sz="1600">
              <a:latin typeface="Georgia"/>
              <a:ea typeface="Georgia"/>
              <a:cs typeface="Georgia"/>
              <a:sym typeface="Georgia"/>
            </a:endParaRPr>
          </a:p>
          <a:p>
            <a:pPr indent="-330200" lvl="1" marL="914400" rtl="0" algn="l">
              <a:spcBef>
                <a:spcPts val="0"/>
              </a:spcBef>
              <a:spcAft>
                <a:spcPts val="0"/>
              </a:spcAft>
              <a:buSzPts val="1600"/>
              <a:buFont typeface="Georgia"/>
              <a:buChar char="○"/>
            </a:pPr>
            <a:r>
              <a:rPr lang="en" sz="1600">
                <a:latin typeface="Georgia"/>
                <a:ea typeface="Georgia"/>
                <a:cs typeface="Georgia"/>
                <a:sym typeface="Georgia"/>
              </a:rPr>
              <a:t>Reject will-pay customer</a:t>
            </a:r>
            <a:endParaRPr sz="1600">
              <a:latin typeface="Georgia"/>
              <a:ea typeface="Georgia"/>
              <a:cs typeface="Georgia"/>
              <a:sym typeface="Georgia"/>
            </a:endParaRPr>
          </a:p>
          <a:p>
            <a:pPr indent="-330200" lvl="1" marL="914400" rtl="0" algn="l">
              <a:spcBef>
                <a:spcPts val="0"/>
              </a:spcBef>
              <a:spcAft>
                <a:spcPts val="0"/>
              </a:spcAft>
              <a:buSzPts val="1600"/>
              <a:buFont typeface="Georgia"/>
              <a:buChar char="○"/>
            </a:pPr>
            <a:r>
              <a:rPr lang="en" sz="1600">
                <a:latin typeface="Georgia"/>
                <a:ea typeface="Georgia"/>
                <a:cs typeface="Georgia"/>
                <a:sym typeface="Georgia"/>
              </a:rPr>
              <a:t>Approve will-default customer</a:t>
            </a:r>
            <a:endParaRPr sz="1600">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82"/>
          <p:cNvSpPr txBox="1"/>
          <p:nvPr>
            <p:ph type="title"/>
          </p:nvPr>
        </p:nvSpPr>
        <p:spPr>
          <a:xfrm>
            <a:off x="56125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Meet Our Team</a:t>
            </a:r>
            <a:endParaRPr>
              <a:latin typeface="Georgia"/>
              <a:ea typeface="Georgia"/>
              <a:cs typeface="Georgia"/>
              <a:sym typeface="Georgia"/>
            </a:endParaRPr>
          </a:p>
        </p:txBody>
      </p:sp>
      <p:sp>
        <p:nvSpPr>
          <p:cNvPr id="1108" name="Google Shape;1108;p182"/>
          <p:cNvSpPr txBox="1"/>
          <p:nvPr/>
        </p:nvSpPr>
        <p:spPr>
          <a:xfrm>
            <a:off x="2741425" y="4193725"/>
            <a:ext cx="23493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425">
                <a:solidFill>
                  <a:srgbClr val="1A1A1A"/>
                </a:solidFill>
                <a:latin typeface="Georgia"/>
                <a:ea typeface="Georgia"/>
                <a:cs typeface="Georgia"/>
                <a:sym typeface="Georgia"/>
              </a:rPr>
              <a:t>Boya Zeng</a:t>
            </a:r>
            <a:endParaRPr sz="1425">
              <a:solidFill>
                <a:srgbClr val="1A1A1A"/>
              </a:solidFill>
              <a:latin typeface="Georgia"/>
              <a:ea typeface="Georgia"/>
              <a:cs typeface="Georgia"/>
              <a:sym typeface="Georgia"/>
            </a:endParaRPr>
          </a:p>
          <a:p>
            <a:pPr indent="0" lvl="0" marL="0" rtl="0" algn="ctr">
              <a:spcBef>
                <a:spcPts val="0"/>
              </a:spcBef>
              <a:spcAft>
                <a:spcPts val="0"/>
              </a:spcAft>
              <a:buNone/>
            </a:pPr>
            <a:r>
              <a:rPr lang="en" sz="1225">
                <a:solidFill>
                  <a:srgbClr val="999999"/>
                </a:solidFill>
                <a:latin typeface="Georgia"/>
                <a:ea typeface="Georgia"/>
                <a:cs typeface="Georgia"/>
                <a:sym typeface="Georgia"/>
              </a:rPr>
              <a:t>Business Intelligence Analyst</a:t>
            </a:r>
            <a:endParaRPr sz="1425">
              <a:solidFill>
                <a:srgbClr val="999999"/>
              </a:solidFill>
              <a:latin typeface="Georgia"/>
              <a:ea typeface="Georgia"/>
              <a:cs typeface="Georgia"/>
              <a:sym typeface="Georgia"/>
            </a:endParaRPr>
          </a:p>
        </p:txBody>
      </p:sp>
      <p:pic>
        <p:nvPicPr>
          <p:cNvPr id="1109" name="Google Shape;1109;p182"/>
          <p:cNvPicPr preferRelativeResize="0"/>
          <p:nvPr/>
        </p:nvPicPr>
        <p:blipFill>
          <a:blip r:embed="rId3">
            <a:alphaModFix/>
          </a:blip>
          <a:stretch>
            <a:fillRect/>
          </a:stretch>
        </p:blipFill>
        <p:spPr>
          <a:xfrm>
            <a:off x="788977" y="3123363"/>
            <a:ext cx="1157525" cy="1157525"/>
          </a:xfrm>
          <a:prstGeom prst="rect">
            <a:avLst/>
          </a:prstGeom>
          <a:noFill/>
          <a:ln>
            <a:noFill/>
          </a:ln>
        </p:spPr>
      </p:pic>
      <p:sp>
        <p:nvSpPr>
          <p:cNvPr id="1110" name="Google Shape;1110;p182"/>
          <p:cNvSpPr txBox="1"/>
          <p:nvPr/>
        </p:nvSpPr>
        <p:spPr>
          <a:xfrm>
            <a:off x="469075" y="4229738"/>
            <a:ext cx="17973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Jessy Hu</a:t>
            </a:r>
            <a:endParaRPr>
              <a:latin typeface="Georgia"/>
              <a:ea typeface="Georgia"/>
              <a:cs typeface="Georgia"/>
              <a:sym typeface="Georgia"/>
            </a:endParaRPr>
          </a:p>
          <a:p>
            <a:pPr indent="0" lvl="0" marL="0" rtl="0" algn="ctr">
              <a:spcBef>
                <a:spcPts val="0"/>
              </a:spcBef>
              <a:spcAft>
                <a:spcPts val="0"/>
              </a:spcAft>
              <a:buNone/>
            </a:pPr>
            <a:r>
              <a:rPr lang="en" sz="1200">
                <a:solidFill>
                  <a:srgbClr val="999999"/>
                </a:solidFill>
                <a:latin typeface="Georgia"/>
                <a:ea typeface="Georgia"/>
                <a:cs typeface="Georgia"/>
                <a:sym typeface="Georgia"/>
              </a:rPr>
              <a:t>Business Analyst</a:t>
            </a:r>
            <a:endParaRPr sz="1200">
              <a:solidFill>
                <a:srgbClr val="999999"/>
              </a:solidFill>
              <a:latin typeface="Georgia"/>
              <a:ea typeface="Georgia"/>
              <a:cs typeface="Georgia"/>
              <a:sym typeface="Georgia"/>
            </a:endParaRPr>
          </a:p>
        </p:txBody>
      </p:sp>
      <p:sp>
        <p:nvSpPr>
          <p:cNvPr id="1111" name="Google Shape;1111;p182"/>
          <p:cNvSpPr txBox="1"/>
          <p:nvPr/>
        </p:nvSpPr>
        <p:spPr>
          <a:xfrm>
            <a:off x="5885675" y="4256375"/>
            <a:ext cx="1407600" cy="60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425">
                <a:solidFill>
                  <a:srgbClr val="1A1A1A"/>
                </a:solidFill>
                <a:latin typeface="Georgia"/>
                <a:ea typeface="Georgia"/>
                <a:cs typeface="Georgia"/>
                <a:sym typeface="Georgia"/>
              </a:rPr>
              <a:t>Colleen Jung</a:t>
            </a:r>
            <a:endParaRPr sz="1425">
              <a:solidFill>
                <a:srgbClr val="1A1A1A"/>
              </a:solidFill>
              <a:latin typeface="Georgia"/>
              <a:ea typeface="Georgia"/>
              <a:cs typeface="Georgia"/>
              <a:sym typeface="Georgia"/>
            </a:endParaRPr>
          </a:p>
          <a:p>
            <a:pPr indent="0" lvl="0" marL="0" rtl="0" algn="ctr">
              <a:spcBef>
                <a:spcPts val="0"/>
              </a:spcBef>
              <a:spcAft>
                <a:spcPts val="0"/>
              </a:spcAft>
              <a:buNone/>
            </a:pPr>
            <a:r>
              <a:rPr lang="en" sz="1225">
                <a:solidFill>
                  <a:srgbClr val="999999"/>
                </a:solidFill>
                <a:latin typeface="Georgia"/>
                <a:ea typeface="Georgia"/>
                <a:cs typeface="Georgia"/>
                <a:sym typeface="Georgia"/>
              </a:rPr>
              <a:t>Data Scientist</a:t>
            </a:r>
            <a:endParaRPr sz="1225">
              <a:solidFill>
                <a:srgbClr val="999999"/>
              </a:solidFill>
              <a:latin typeface="Georgia"/>
              <a:ea typeface="Georgia"/>
              <a:cs typeface="Georgia"/>
              <a:sym typeface="Georgia"/>
            </a:endParaRPr>
          </a:p>
          <a:p>
            <a:pPr indent="0" lvl="0" marL="0" rtl="0" algn="ctr">
              <a:spcBef>
                <a:spcPts val="0"/>
              </a:spcBef>
              <a:spcAft>
                <a:spcPts val="0"/>
              </a:spcAft>
              <a:buNone/>
            </a:pPr>
            <a:r>
              <a:t/>
            </a:r>
            <a:endParaRPr sz="1425">
              <a:solidFill>
                <a:srgbClr val="1A1A1A"/>
              </a:solidFill>
              <a:latin typeface="Georgia"/>
              <a:ea typeface="Georgia"/>
              <a:cs typeface="Georgia"/>
              <a:sym typeface="Georgia"/>
            </a:endParaRPr>
          </a:p>
        </p:txBody>
      </p:sp>
      <p:pic>
        <p:nvPicPr>
          <p:cNvPr id="1112" name="Google Shape;1112;p182"/>
          <p:cNvPicPr preferRelativeResize="0"/>
          <p:nvPr/>
        </p:nvPicPr>
        <p:blipFill>
          <a:blip r:embed="rId4">
            <a:alphaModFix/>
          </a:blip>
          <a:stretch>
            <a:fillRect/>
          </a:stretch>
        </p:blipFill>
        <p:spPr>
          <a:xfrm>
            <a:off x="3257439" y="3123375"/>
            <a:ext cx="1189975" cy="1189949"/>
          </a:xfrm>
          <a:prstGeom prst="rect">
            <a:avLst/>
          </a:prstGeom>
          <a:noFill/>
          <a:ln>
            <a:noFill/>
          </a:ln>
        </p:spPr>
      </p:pic>
      <p:pic>
        <p:nvPicPr>
          <p:cNvPr id="1113" name="Google Shape;1113;p182"/>
          <p:cNvPicPr preferRelativeResize="0"/>
          <p:nvPr/>
        </p:nvPicPr>
        <p:blipFill>
          <a:blip r:embed="rId5">
            <a:alphaModFix/>
          </a:blip>
          <a:stretch>
            <a:fillRect/>
          </a:stretch>
        </p:blipFill>
        <p:spPr>
          <a:xfrm>
            <a:off x="6183338" y="3185975"/>
            <a:ext cx="812263" cy="1044324"/>
          </a:xfrm>
          <a:prstGeom prst="rect">
            <a:avLst/>
          </a:prstGeom>
          <a:noFill/>
          <a:ln>
            <a:noFill/>
          </a:ln>
        </p:spPr>
      </p:pic>
      <p:pic>
        <p:nvPicPr>
          <p:cNvPr id="1114" name="Google Shape;1114;p182"/>
          <p:cNvPicPr preferRelativeResize="0"/>
          <p:nvPr/>
        </p:nvPicPr>
        <p:blipFill rotWithShape="1">
          <a:blip r:embed="rId6">
            <a:alphaModFix/>
          </a:blip>
          <a:srcRect b="3780" l="3456" r="0" t="16804"/>
          <a:stretch/>
        </p:blipFill>
        <p:spPr>
          <a:xfrm>
            <a:off x="799463" y="1457925"/>
            <a:ext cx="979525" cy="1044324"/>
          </a:xfrm>
          <a:prstGeom prst="rect">
            <a:avLst/>
          </a:prstGeom>
          <a:noFill/>
          <a:ln>
            <a:noFill/>
          </a:ln>
        </p:spPr>
      </p:pic>
      <p:sp>
        <p:nvSpPr>
          <p:cNvPr id="1115" name="Google Shape;1115;p182"/>
          <p:cNvSpPr txBox="1"/>
          <p:nvPr/>
        </p:nvSpPr>
        <p:spPr>
          <a:xfrm>
            <a:off x="390575" y="2530738"/>
            <a:ext cx="17973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Hongxuan Zhao</a:t>
            </a:r>
            <a:endParaRPr>
              <a:latin typeface="Georgia"/>
              <a:ea typeface="Georgia"/>
              <a:cs typeface="Georgia"/>
              <a:sym typeface="Georgia"/>
            </a:endParaRPr>
          </a:p>
          <a:p>
            <a:pPr indent="0" lvl="0" marL="0" rtl="0" algn="ctr">
              <a:spcBef>
                <a:spcPts val="0"/>
              </a:spcBef>
              <a:spcAft>
                <a:spcPts val="0"/>
              </a:spcAft>
              <a:buNone/>
            </a:pPr>
            <a:r>
              <a:rPr lang="en" sz="1200">
                <a:solidFill>
                  <a:srgbClr val="999999"/>
                </a:solidFill>
                <a:latin typeface="Georgia"/>
                <a:ea typeface="Georgia"/>
                <a:cs typeface="Georgia"/>
                <a:sym typeface="Georgia"/>
              </a:rPr>
              <a:t>Research  Analyst</a:t>
            </a:r>
            <a:endParaRPr sz="1200">
              <a:solidFill>
                <a:srgbClr val="999999"/>
              </a:solidFill>
              <a:latin typeface="Georgia"/>
              <a:ea typeface="Georgia"/>
              <a:cs typeface="Georgia"/>
              <a:sym typeface="Georgia"/>
            </a:endParaRPr>
          </a:p>
        </p:txBody>
      </p:sp>
      <p:sp>
        <p:nvSpPr>
          <p:cNvPr id="1116" name="Google Shape;1116;p182"/>
          <p:cNvSpPr txBox="1"/>
          <p:nvPr/>
        </p:nvSpPr>
        <p:spPr>
          <a:xfrm>
            <a:off x="2816788" y="2551213"/>
            <a:ext cx="1902000" cy="47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Wisdom Chen</a:t>
            </a:r>
            <a:endParaRPr>
              <a:latin typeface="Georgia"/>
              <a:ea typeface="Georgia"/>
              <a:cs typeface="Georgia"/>
              <a:sym typeface="Georgia"/>
            </a:endParaRPr>
          </a:p>
          <a:p>
            <a:pPr indent="0" lvl="0" marL="0" rtl="0" algn="ctr">
              <a:spcBef>
                <a:spcPts val="0"/>
              </a:spcBef>
              <a:spcAft>
                <a:spcPts val="0"/>
              </a:spcAft>
              <a:buNone/>
            </a:pPr>
            <a:r>
              <a:rPr lang="en">
                <a:solidFill>
                  <a:srgbClr val="999999"/>
                </a:solidFill>
                <a:latin typeface="Georgia"/>
                <a:ea typeface="Georgia"/>
                <a:cs typeface="Georgia"/>
                <a:sym typeface="Georgia"/>
              </a:rPr>
              <a:t>Data Scientist</a:t>
            </a:r>
            <a:endParaRPr>
              <a:solidFill>
                <a:srgbClr val="999999"/>
              </a:solidFill>
              <a:latin typeface="Georgia"/>
              <a:ea typeface="Georgia"/>
              <a:cs typeface="Georgia"/>
              <a:sym typeface="Georgia"/>
            </a:endParaRPr>
          </a:p>
        </p:txBody>
      </p:sp>
      <p:sp>
        <p:nvSpPr>
          <p:cNvPr id="1117" name="Google Shape;1117;p182"/>
          <p:cNvSpPr txBox="1"/>
          <p:nvPr/>
        </p:nvSpPr>
        <p:spPr>
          <a:xfrm>
            <a:off x="5756600" y="2586558"/>
            <a:ext cx="1578900" cy="47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Rita Cui</a:t>
            </a:r>
            <a:endParaRPr>
              <a:latin typeface="Georgia"/>
              <a:ea typeface="Georgia"/>
              <a:cs typeface="Georgia"/>
              <a:sym typeface="Georgia"/>
            </a:endParaRPr>
          </a:p>
          <a:p>
            <a:pPr indent="0" lvl="0" marL="0" rtl="0" algn="ctr">
              <a:spcBef>
                <a:spcPts val="0"/>
              </a:spcBef>
              <a:spcAft>
                <a:spcPts val="0"/>
              </a:spcAft>
              <a:buNone/>
            </a:pPr>
            <a:r>
              <a:rPr lang="en" sz="1200">
                <a:solidFill>
                  <a:srgbClr val="999999"/>
                </a:solidFill>
                <a:latin typeface="Georgia"/>
                <a:ea typeface="Georgia"/>
                <a:cs typeface="Georgia"/>
                <a:sym typeface="Georgia"/>
              </a:rPr>
              <a:t>Data Analyst</a:t>
            </a:r>
            <a:endParaRPr sz="1200">
              <a:solidFill>
                <a:srgbClr val="999999"/>
              </a:solidFill>
              <a:latin typeface="Georgia"/>
              <a:ea typeface="Georgia"/>
              <a:cs typeface="Georgia"/>
              <a:sym typeface="Georgia"/>
            </a:endParaRPr>
          </a:p>
          <a:p>
            <a:pPr indent="0" lvl="0" marL="0" rtl="0" algn="ctr">
              <a:spcBef>
                <a:spcPts val="0"/>
              </a:spcBef>
              <a:spcAft>
                <a:spcPts val="0"/>
              </a:spcAft>
              <a:buNone/>
            </a:pPr>
            <a:r>
              <a:t/>
            </a:r>
            <a:endParaRPr>
              <a:solidFill>
                <a:srgbClr val="999999"/>
              </a:solidFill>
              <a:latin typeface="Georgia"/>
              <a:ea typeface="Georgia"/>
              <a:cs typeface="Georgia"/>
              <a:sym typeface="Georgia"/>
            </a:endParaRPr>
          </a:p>
        </p:txBody>
      </p:sp>
      <p:pic>
        <p:nvPicPr>
          <p:cNvPr id="1118" name="Google Shape;1118;p182"/>
          <p:cNvPicPr preferRelativeResize="0"/>
          <p:nvPr/>
        </p:nvPicPr>
        <p:blipFill rotWithShape="1">
          <a:blip r:embed="rId7">
            <a:alphaModFix/>
          </a:blip>
          <a:srcRect b="0" l="18476" r="2931" t="0"/>
          <a:stretch/>
        </p:blipFill>
        <p:spPr>
          <a:xfrm>
            <a:off x="2901387" y="1457925"/>
            <a:ext cx="1732788" cy="1157525"/>
          </a:xfrm>
          <a:prstGeom prst="rect">
            <a:avLst/>
          </a:prstGeom>
          <a:noFill/>
          <a:ln>
            <a:noFill/>
          </a:ln>
        </p:spPr>
      </p:pic>
      <p:pic>
        <p:nvPicPr>
          <p:cNvPr id="1119" name="Google Shape;1119;p182"/>
          <p:cNvPicPr preferRelativeResize="0"/>
          <p:nvPr/>
        </p:nvPicPr>
        <p:blipFill>
          <a:blip r:embed="rId8">
            <a:alphaModFix/>
          </a:blip>
          <a:stretch>
            <a:fillRect/>
          </a:stretch>
        </p:blipFill>
        <p:spPr>
          <a:xfrm>
            <a:off x="5881457" y="1343400"/>
            <a:ext cx="1329172" cy="132917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200"/>
          <p:cNvSpPr txBox="1"/>
          <p:nvPr>
            <p:ph type="title"/>
          </p:nvPr>
        </p:nvSpPr>
        <p:spPr>
          <a:xfrm>
            <a:off x="577750" y="4184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Gradient </a:t>
            </a:r>
            <a:r>
              <a:rPr lang="en">
                <a:latin typeface="Georgia"/>
                <a:ea typeface="Georgia"/>
                <a:cs typeface="Georgia"/>
                <a:sym typeface="Georgia"/>
              </a:rPr>
              <a:t>Boosting</a:t>
            </a:r>
            <a:r>
              <a:rPr lang="en">
                <a:latin typeface="Georgia"/>
                <a:ea typeface="Georgia"/>
                <a:cs typeface="Georgia"/>
                <a:sym typeface="Georgia"/>
              </a:rPr>
              <a:t> v.s XGBoost</a:t>
            </a:r>
            <a:endParaRPr>
              <a:latin typeface="Georgia"/>
              <a:ea typeface="Georgia"/>
              <a:cs typeface="Georgia"/>
              <a:sym typeface="Georgia"/>
            </a:endParaRPr>
          </a:p>
        </p:txBody>
      </p:sp>
      <p:sp>
        <p:nvSpPr>
          <p:cNvPr id="1289" name="Google Shape;1289;p200"/>
          <p:cNvSpPr txBox="1"/>
          <p:nvPr/>
        </p:nvSpPr>
        <p:spPr>
          <a:xfrm>
            <a:off x="4900425" y="1448400"/>
            <a:ext cx="476100" cy="9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chivo"/>
              <a:ea typeface="Archivo"/>
              <a:cs typeface="Archivo"/>
              <a:sym typeface="Archivo"/>
            </a:endParaRPr>
          </a:p>
        </p:txBody>
      </p:sp>
      <p:pic>
        <p:nvPicPr>
          <p:cNvPr id="1290" name="Google Shape;1290;p200"/>
          <p:cNvPicPr preferRelativeResize="0"/>
          <p:nvPr/>
        </p:nvPicPr>
        <p:blipFill>
          <a:blip r:embed="rId3">
            <a:alphaModFix/>
          </a:blip>
          <a:stretch>
            <a:fillRect/>
          </a:stretch>
        </p:blipFill>
        <p:spPr>
          <a:xfrm>
            <a:off x="423425" y="1076513"/>
            <a:ext cx="2710149" cy="1914375"/>
          </a:xfrm>
          <a:prstGeom prst="rect">
            <a:avLst/>
          </a:prstGeom>
          <a:noFill/>
          <a:ln>
            <a:noFill/>
          </a:ln>
        </p:spPr>
      </p:pic>
      <p:pic>
        <p:nvPicPr>
          <p:cNvPr id="1291" name="Google Shape;1291;p200"/>
          <p:cNvPicPr preferRelativeResize="0"/>
          <p:nvPr/>
        </p:nvPicPr>
        <p:blipFill>
          <a:blip r:embed="rId4">
            <a:alphaModFix/>
          </a:blip>
          <a:stretch>
            <a:fillRect/>
          </a:stretch>
        </p:blipFill>
        <p:spPr>
          <a:xfrm>
            <a:off x="423425" y="3045900"/>
            <a:ext cx="2710151" cy="1989300"/>
          </a:xfrm>
          <a:prstGeom prst="rect">
            <a:avLst/>
          </a:prstGeom>
          <a:noFill/>
          <a:ln>
            <a:noFill/>
          </a:ln>
        </p:spPr>
      </p:pic>
      <p:sp>
        <p:nvSpPr>
          <p:cNvPr id="1292" name="Google Shape;1292;p200"/>
          <p:cNvSpPr/>
          <p:nvPr/>
        </p:nvSpPr>
        <p:spPr>
          <a:xfrm>
            <a:off x="2552525" y="1966200"/>
            <a:ext cx="383100" cy="409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293" name="Google Shape;1293;p200"/>
          <p:cNvSpPr/>
          <p:nvPr/>
        </p:nvSpPr>
        <p:spPr>
          <a:xfrm>
            <a:off x="2389925" y="3884998"/>
            <a:ext cx="452700" cy="662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294" name="Google Shape;1294;p200"/>
          <p:cNvSpPr txBox="1"/>
          <p:nvPr/>
        </p:nvSpPr>
        <p:spPr>
          <a:xfrm>
            <a:off x="4499800" y="1495800"/>
            <a:ext cx="2398500" cy="10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Georgia"/>
                <a:ea typeface="Georgia"/>
                <a:cs typeface="Georgia"/>
                <a:sym typeface="Georgia"/>
              </a:rPr>
              <a:t>      </a:t>
            </a:r>
            <a:r>
              <a:rPr lang="en" sz="2000">
                <a:latin typeface="Georgia"/>
                <a:ea typeface="Georgia"/>
                <a:cs typeface="Georgia"/>
                <a:sym typeface="Georgia"/>
              </a:rPr>
              <a:t>   Two Curve</a:t>
            </a:r>
            <a:endParaRPr sz="2000">
              <a:latin typeface="Georgia"/>
              <a:ea typeface="Georgia"/>
              <a:cs typeface="Georgia"/>
              <a:sym typeface="Georgia"/>
            </a:endParaRPr>
          </a:p>
          <a:p>
            <a:pPr indent="0" lvl="0" marL="457200" rtl="0" algn="ctr">
              <a:spcBef>
                <a:spcPts val="0"/>
              </a:spcBef>
              <a:spcAft>
                <a:spcPts val="0"/>
              </a:spcAft>
              <a:buNone/>
            </a:pPr>
            <a:r>
              <a:t/>
            </a:r>
            <a:endParaRPr sz="2000">
              <a:latin typeface="Georgia"/>
              <a:ea typeface="Georgia"/>
              <a:cs typeface="Georgia"/>
              <a:sym typeface="Georgia"/>
            </a:endParaRPr>
          </a:p>
          <a:p>
            <a:pPr indent="0" lvl="0" marL="0" rtl="0" algn="ctr">
              <a:spcBef>
                <a:spcPts val="0"/>
              </a:spcBef>
              <a:spcAft>
                <a:spcPts val="0"/>
              </a:spcAft>
              <a:buNone/>
            </a:pPr>
            <a:r>
              <a:rPr lang="en" sz="2000">
                <a:latin typeface="Georgia"/>
                <a:ea typeface="Georgia"/>
                <a:cs typeface="Georgia"/>
                <a:sym typeface="Georgia"/>
              </a:rPr>
              <a:t>  </a:t>
            </a:r>
            <a:r>
              <a:rPr b="1" lang="en" sz="2000">
                <a:latin typeface="Georgia"/>
                <a:ea typeface="Georgia"/>
                <a:cs typeface="Georgia"/>
                <a:sym typeface="Georgia"/>
              </a:rPr>
              <a:t> Closer is Better</a:t>
            </a:r>
            <a:endParaRPr b="1" sz="2000">
              <a:latin typeface="Georgia"/>
              <a:ea typeface="Georgia"/>
              <a:cs typeface="Georgia"/>
              <a:sym typeface="Georgia"/>
            </a:endParaRPr>
          </a:p>
        </p:txBody>
      </p:sp>
      <p:grpSp>
        <p:nvGrpSpPr>
          <p:cNvPr id="1295" name="Google Shape;1295;p200"/>
          <p:cNvGrpSpPr/>
          <p:nvPr/>
        </p:nvGrpSpPr>
        <p:grpSpPr>
          <a:xfrm>
            <a:off x="3588766" y="2899563"/>
            <a:ext cx="641200" cy="572699"/>
            <a:chOff x="4929875" y="2065025"/>
            <a:chExt cx="49625" cy="44025"/>
          </a:xfrm>
        </p:grpSpPr>
        <p:sp>
          <p:nvSpPr>
            <p:cNvPr id="1296" name="Google Shape;1296;p200"/>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00"/>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8" name="Google Shape;1298;p200"/>
          <p:cNvSpPr txBox="1"/>
          <p:nvPr/>
        </p:nvSpPr>
        <p:spPr>
          <a:xfrm>
            <a:off x="4572000" y="3362800"/>
            <a:ext cx="2398500" cy="1184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2000">
                <a:latin typeface="Georgia"/>
                <a:ea typeface="Georgia"/>
                <a:cs typeface="Georgia"/>
                <a:sym typeface="Georgia"/>
              </a:rPr>
              <a:t>Gradient Boosting</a:t>
            </a:r>
            <a:r>
              <a:rPr lang="en" sz="2000">
                <a:latin typeface="Georgia"/>
                <a:ea typeface="Georgia"/>
                <a:cs typeface="Georgia"/>
                <a:sym typeface="Georgia"/>
              </a:rPr>
              <a:t> </a:t>
            </a:r>
            <a:endParaRPr sz="2000">
              <a:latin typeface="Georgia"/>
              <a:ea typeface="Georgia"/>
              <a:cs typeface="Georgia"/>
              <a:sym typeface="Georgia"/>
            </a:endParaRPr>
          </a:p>
          <a:p>
            <a:pPr indent="0" lvl="0" marL="457200" rtl="0" algn="l">
              <a:spcBef>
                <a:spcPts val="0"/>
              </a:spcBef>
              <a:spcAft>
                <a:spcPts val="0"/>
              </a:spcAft>
              <a:buNone/>
            </a:pPr>
            <a:r>
              <a:rPr lang="en" sz="2000">
                <a:latin typeface="Georgia"/>
                <a:ea typeface="Georgia"/>
                <a:cs typeface="Georgia"/>
                <a:sym typeface="Georgia"/>
              </a:rPr>
              <a:t>is better</a:t>
            </a:r>
            <a:endParaRPr sz="2000">
              <a:latin typeface="Georgia"/>
              <a:ea typeface="Georgia"/>
              <a:cs typeface="Georgia"/>
              <a:sym typeface="Georgia"/>
            </a:endParaRPr>
          </a:p>
          <a:p>
            <a:pPr indent="0" lvl="0" marL="0" rtl="0" algn="l">
              <a:spcBef>
                <a:spcPts val="0"/>
              </a:spcBef>
              <a:spcAft>
                <a:spcPts val="0"/>
              </a:spcAft>
              <a:buNone/>
            </a:pPr>
            <a:r>
              <a:t/>
            </a:r>
            <a:endParaRPr>
              <a:latin typeface="Archivo"/>
              <a:ea typeface="Archivo"/>
              <a:cs typeface="Archivo"/>
              <a:sym typeface="Archiv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201"/>
          <p:cNvSpPr txBox="1"/>
          <p:nvPr>
            <p:ph type="title"/>
          </p:nvPr>
        </p:nvSpPr>
        <p:spPr>
          <a:xfrm>
            <a:off x="720000" y="2531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Implications of Potential Strategy</a:t>
            </a:r>
            <a:endParaRPr>
              <a:latin typeface="Georgia"/>
              <a:ea typeface="Georgia"/>
              <a:cs typeface="Georgia"/>
              <a:sym typeface="Georgia"/>
            </a:endParaRPr>
          </a:p>
        </p:txBody>
      </p:sp>
      <p:sp>
        <p:nvSpPr>
          <p:cNvPr id="1304" name="Google Shape;1304;p201"/>
          <p:cNvSpPr txBox="1"/>
          <p:nvPr/>
        </p:nvSpPr>
        <p:spPr>
          <a:xfrm>
            <a:off x="192875" y="825850"/>
            <a:ext cx="8133000" cy="4317600"/>
          </a:xfrm>
          <a:prstGeom prst="rect">
            <a:avLst/>
          </a:prstGeom>
          <a:noFill/>
          <a:ln>
            <a:noFill/>
          </a:ln>
        </p:spPr>
        <p:txBody>
          <a:bodyPr anchorCtr="0" anchor="t" bIns="91425" lIns="91425" spcFirstLastPara="1" rIns="91425" wrap="square" tIns="91425">
            <a:noAutofit/>
          </a:bodyPr>
          <a:lstStyle/>
          <a:p>
            <a:pPr indent="-355600" lvl="0" marL="457200" rtl="0" algn="l">
              <a:lnSpc>
                <a:spcPct val="125000"/>
              </a:lnSpc>
              <a:spcBef>
                <a:spcPts val="0"/>
              </a:spcBef>
              <a:spcAft>
                <a:spcPts val="0"/>
              </a:spcAft>
              <a:buSzPts val="2000"/>
              <a:buFont typeface="Georgia"/>
              <a:buAutoNum type="arabicPeriod"/>
            </a:pPr>
            <a:r>
              <a:rPr lang="en" sz="2000">
                <a:latin typeface="Georgia"/>
                <a:ea typeface="Georgia"/>
                <a:cs typeface="Georgia"/>
                <a:sym typeface="Georgia"/>
              </a:rPr>
              <a:t>Further improve the model</a:t>
            </a:r>
            <a:endParaRPr sz="2000">
              <a:latin typeface="Georgia"/>
              <a:ea typeface="Georgia"/>
              <a:cs typeface="Georgia"/>
              <a:sym typeface="Georgia"/>
            </a:endParaRPr>
          </a:p>
          <a:p>
            <a:pPr indent="-355600" lvl="0" marL="914400" rtl="0" algn="l">
              <a:lnSpc>
                <a:spcPct val="125000"/>
              </a:lnSpc>
              <a:spcBef>
                <a:spcPts val="0"/>
              </a:spcBef>
              <a:spcAft>
                <a:spcPts val="0"/>
              </a:spcAft>
              <a:buSzPts val="2000"/>
              <a:buFont typeface="Georgia"/>
              <a:buChar char="●"/>
            </a:pPr>
            <a:r>
              <a:rPr lang="en" sz="2000">
                <a:latin typeface="Georgia"/>
                <a:ea typeface="Georgia"/>
                <a:cs typeface="Georgia"/>
                <a:sym typeface="Georgia"/>
              </a:rPr>
              <a:t>Gradient Boost model can be improved to classify the customers into multiple classes based on their credit and risk of default</a:t>
            </a:r>
            <a:endParaRPr sz="2000">
              <a:latin typeface="Georgia"/>
              <a:ea typeface="Georgia"/>
              <a:cs typeface="Georgia"/>
              <a:sym typeface="Georgia"/>
            </a:endParaRPr>
          </a:p>
          <a:p>
            <a:pPr indent="-355600" lvl="0" marL="457200" rtl="0" algn="l">
              <a:lnSpc>
                <a:spcPct val="125000"/>
              </a:lnSpc>
              <a:spcBef>
                <a:spcPts val="0"/>
              </a:spcBef>
              <a:spcAft>
                <a:spcPts val="0"/>
              </a:spcAft>
              <a:buSzPts val="2000"/>
              <a:buFont typeface="Georgia"/>
              <a:buAutoNum type="arabicPeriod"/>
            </a:pPr>
            <a:r>
              <a:rPr lang="en" sz="2000">
                <a:latin typeface="Georgia"/>
                <a:ea typeface="Georgia"/>
                <a:cs typeface="Georgia"/>
                <a:sym typeface="Georgia"/>
              </a:rPr>
              <a:t>Tailor the payment plan for specific customers</a:t>
            </a:r>
            <a:endParaRPr sz="2000">
              <a:latin typeface="Georgia"/>
              <a:ea typeface="Georgia"/>
              <a:cs typeface="Georgia"/>
              <a:sym typeface="Georgia"/>
            </a:endParaRPr>
          </a:p>
          <a:p>
            <a:pPr indent="-355600" lvl="0" marL="914400" rtl="0" algn="l">
              <a:lnSpc>
                <a:spcPct val="125000"/>
              </a:lnSpc>
              <a:spcBef>
                <a:spcPts val="0"/>
              </a:spcBef>
              <a:spcAft>
                <a:spcPts val="0"/>
              </a:spcAft>
              <a:buSzPts val="2000"/>
              <a:buFont typeface="Georgia"/>
              <a:buChar char="●"/>
            </a:pPr>
            <a:r>
              <a:rPr lang="en" sz="2000">
                <a:latin typeface="Georgia"/>
                <a:ea typeface="Georgia"/>
                <a:cs typeface="Georgia"/>
                <a:sym typeface="Georgia"/>
              </a:rPr>
              <a:t> For customers identified as high risk, Verizon may consider reaching out to provide tailored payment plans instead of directly rejecting them.</a:t>
            </a:r>
            <a:endParaRPr sz="2000">
              <a:latin typeface="Georgia"/>
              <a:ea typeface="Georgia"/>
              <a:cs typeface="Georgia"/>
              <a:sym typeface="Georgia"/>
            </a:endParaRPr>
          </a:p>
          <a:p>
            <a:pPr indent="-355600" lvl="0" marL="457200" rtl="0" algn="l">
              <a:lnSpc>
                <a:spcPct val="125000"/>
              </a:lnSpc>
              <a:spcBef>
                <a:spcPts val="0"/>
              </a:spcBef>
              <a:spcAft>
                <a:spcPts val="0"/>
              </a:spcAft>
              <a:buSzPts val="2000"/>
              <a:buFont typeface="Georgia"/>
              <a:buAutoNum type="arabicPeriod"/>
            </a:pPr>
            <a:r>
              <a:rPr lang="en" sz="2000">
                <a:latin typeface="Georgia"/>
                <a:ea typeface="Georgia"/>
                <a:cs typeface="Georgia"/>
                <a:sym typeface="Georgia"/>
              </a:rPr>
              <a:t>Regular feedback</a:t>
            </a:r>
            <a:endParaRPr sz="2000">
              <a:latin typeface="Georgia"/>
              <a:ea typeface="Georgia"/>
              <a:cs typeface="Georgia"/>
              <a:sym typeface="Georgia"/>
            </a:endParaRPr>
          </a:p>
          <a:p>
            <a:pPr indent="-355600" lvl="0" marL="914400" rtl="0" algn="l">
              <a:lnSpc>
                <a:spcPct val="125000"/>
              </a:lnSpc>
              <a:spcBef>
                <a:spcPts val="0"/>
              </a:spcBef>
              <a:spcAft>
                <a:spcPts val="0"/>
              </a:spcAft>
              <a:buSzPts val="2000"/>
              <a:buFont typeface="Georgia"/>
              <a:buChar char="●"/>
            </a:pPr>
            <a:r>
              <a:rPr lang="en" sz="2000">
                <a:latin typeface="Georgia"/>
                <a:ea typeface="Georgia"/>
                <a:cs typeface="Georgia"/>
                <a:sym typeface="Georgia"/>
              </a:rPr>
              <a:t> Construct a feedback loop to regularly refine the model</a:t>
            </a:r>
            <a:endParaRPr sz="2000">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8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Problem Statement</a:t>
            </a:r>
            <a:endParaRPr>
              <a:latin typeface="Georgia"/>
              <a:ea typeface="Georgia"/>
              <a:cs typeface="Georgia"/>
              <a:sym typeface="Georgia"/>
            </a:endParaRPr>
          </a:p>
        </p:txBody>
      </p:sp>
      <p:sp>
        <p:nvSpPr>
          <p:cNvPr id="1125" name="Google Shape;1125;p183"/>
          <p:cNvSpPr txBox="1"/>
          <p:nvPr/>
        </p:nvSpPr>
        <p:spPr>
          <a:xfrm>
            <a:off x="160750" y="1257650"/>
            <a:ext cx="4725600" cy="355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374151"/>
                </a:solidFill>
                <a:latin typeface="Georgia"/>
                <a:ea typeface="Georgia"/>
                <a:cs typeface="Georgia"/>
                <a:sym typeface="Georgia"/>
              </a:rPr>
              <a:t>Challenge</a:t>
            </a:r>
            <a:r>
              <a:rPr lang="en" sz="1800">
                <a:solidFill>
                  <a:srgbClr val="374151"/>
                </a:solidFill>
                <a:latin typeface="Georgia"/>
                <a:ea typeface="Georgia"/>
                <a:cs typeface="Georgia"/>
                <a:sym typeface="Georgia"/>
              </a:rPr>
              <a:t>: To predict customer defaults to mitigate financial risks associated with phone contracts.</a:t>
            </a:r>
            <a:endParaRPr sz="1800">
              <a:solidFill>
                <a:srgbClr val="374151"/>
              </a:solidFill>
              <a:latin typeface="Georgia"/>
              <a:ea typeface="Georgia"/>
              <a:cs typeface="Georgia"/>
              <a:sym typeface="Georgia"/>
            </a:endParaRPr>
          </a:p>
          <a:p>
            <a:pPr indent="0" lvl="0" marL="0" rtl="0" algn="l">
              <a:lnSpc>
                <a:spcPct val="115000"/>
              </a:lnSpc>
              <a:spcBef>
                <a:spcPts val="1500"/>
              </a:spcBef>
              <a:spcAft>
                <a:spcPts val="0"/>
              </a:spcAft>
              <a:buNone/>
            </a:pPr>
            <a:r>
              <a:rPr b="1" lang="en" sz="1800">
                <a:solidFill>
                  <a:srgbClr val="374151"/>
                </a:solidFill>
                <a:latin typeface="Georgia"/>
                <a:ea typeface="Georgia"/>
                <a:cs typeface="Georgia"/>
                <a:sym typeface="Georgia"/>
              </a:rPr>
              <a:t>Objective</a:t>
            </a:r>
            <a:r>
              <a:rPr lang="en" sz="1800">
                <a:solidFill>
                  <a:srgbClr val="374151"/>
                </a:solidFill>
                <a:latin typeface="Georgia"/>
                <a:ea typeface="Georgia"/>
                <a:cs typeface="Georgia"/>
                <a:sym typeface="Georgia"/>
              </a:rPr>
              <a:t>: Build a predictive model for in-store use, aiding the approval or rejection of customer applications.</a:t>
            </a:r>
            <a:endParaRPr sz="1800">
              <a:solidFill>
                <a:srgbClr val="374151"/>
              </a:solidFill>
              <a:latin typeface="Georgia"/>
              <a:ea typeface="Georgia"/>
              <a:cs typeface="Georgia"/>
              <a:sym typeface="Georgia"/>
            </a:endParaRPr>
          </a:p>
          <a:p>
            <a:pPr indent="0" lvl="0" marL="0" rtl="0" algn="l">
              <a:lnSpc>
                <a:spcPct val="115000"/>
              </a:lnSpc>
              <a:spcBef>
                <a:spcPts val="1500"/>
              </a:spcBef>
              <a:spcAft>
                <a:spcPts val="1500"/>
              </a:spcAft>
              <a:buNone/>
            </a:pPr>
            <a:r>
              <a:rPr b="1" lang="en" sz="1800">
                <a:solidFill>
                  <a:srgbClr val="374151"/>
                </a:solidFill>
                <a:latin typeface="Georgia"/>
                <a:ea typeface="Georgia"/>
                <a:cs typeface="Georgia"/>
                <a:sym typeface="Georgia"/>
              </a:rPr>
              <a:t>Business Impact</a:t>
            </a:r>
            <a:r>
              <a:rPr lang="en" sz="1800">
                <a:solidFill>
                  <a:srgbClr val="374151"/>
                </a:solidFill>
                <a:latin typeface="Georgia"/>
                <a:ea typeface="Georgia"/>
                <a:cs typeface="Georgia"/>
                <a:sym typeface="Georgia"/>
              </a:rPr>
              <a:t>: Reducing defaults directly contributes to profit preservation and customer targeting efficiency.</a:t>
            </a:r>
            <a:endParaRPr sz="1800">
              <a:latin typeface="Georgia"/>
              <a:ea typeface="Georgia"/>
              <a:cs typeface="Georgia"/>
              <a:sym typeface="Georgia"/>
            </a:endParaRPr>
          </a:p>
        </p:txBody>
      </p:sp>
      <p:pic>
        <p:nvPicPr>
          <p:cNvPr id="1126" name="Google Shape;1126;p183"/>
          <p:cNvPicPr preferRelativeResize="0"/>
          <p:nvPr/>
        </p:nvPicPr>
        <p:blipFill>
          <a:blip r:embed="rId3">
            <a:alphaModFix/>
          </a:blip>
          <a:stretch>
            <a:fillRect/>
          </a:stretch>
        </p:blipFill>
        <p:spPr>
          <a:xfrm>
            <a:off x="4886350" y="988925"/>
            <a:ext cx="3470925" cy="331528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8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Current Business Value</a:t>
            </a:r>
            <a:endParaRPr>
              <a:latin typeface="Georgia"/>
              <a:ea typeface="Georgia"/>
              <a:cs typeface="Georgia"/>
              <a:sym typeface="Georgia"/>
            </a:endParaRPr>
          </a:p>
        </p:txBody>
      </p:sp>
      <p:sp>
        <p:nvSpPr>
          <p:cNvPr id="1132" name="Google Shape;1132;p184"/>
          <p:cNvSpPr txBox="1"/>
          <p:nvPr/>
        </p:nvSpPr>
        <p:spPr>
          <a:xfrm>
            <a:off x="353150" y="1426700"/>
            <a:ext cx="3793800" cy="8136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1500"/>
              </a:spcBef>
              <a:spcAft>
                <a:spcPts val="0"/>
              </a:spcAft>
              <a:buClr>
                <a:srgbClr val="374151"/>
              </a:buClr>
              <a:buSzPts val="1900"/>
              <a:buFont typeface="Georgia"/>
              <a:buChar char="●"/>
            </a:pPr>
            <a:r>
              <a:rPr b="1" lang="en" sz="1900">
                <a:solidFill>
                  <a:srgbClr val="374151"/>
                </a:solidFill>
                <a:latin typeface="Georgia"/>
                <a:ea typeface="Georgia"/>
                <a:cs typeface="Georgia"/>
                <a:sym typeface="Georgia"/>
              </a:rPr>
              <a:t>Current Losses: </a:t>
            </a:r>
            <a:endParaRPr b="1" sz="1900">
              <a:solidFill>
                <a:srgbClr val="374151"/>
              </a:solidFill>
              <a:latin typeface="Georgia"/>
              <a:ea typeface="Georgia"/>
              <a:cs typeface="Georgia"/>
              <a:sym typeface="Georgia"/>
            </a:endParaRPr>
          </a:p>
          <a:p>
            <a:pPr indent="-349250" lvl="1" marL="914400" rtl="0" algn="l">
              <a:lnSpc>
                <a:spcPct val="115000"/>
              </a:lnSpc>
              <a:spcBef>
                <a:spcPts val="0"/>
              </a:spcBef>
              <a:spcAft>
                <a:spcPts val="0"/>
              </a:spcAft>
              <a:buClr>
                <a:srgbClr val="374151"/>
              </a:buClr>
              <a:buSzPts val="1900"/>
              <a:buFont typeface="Georgia"/>
              <a:buChar char="○"/>
            </a:pPr>
            <a:r>
              <a:rPr b="1" lang="en" sz="1900">
                <a:solidFill>
                  <a:srgbClr val="FF0000"/>
                </a:solidFill>
                <a:latin typeface="Georgia"/>
                <a:ea typeface="Georgia"/>
                <a:cs typeface="Georgia"/>
                <a:sym typeface="Georgia"/>
              </a:rPr>
              <a:t>$92,000,000</a:t>
            </a:r>
            <a:endParaRPr sz="1900">
              <a:latin typeface="Georgia"/>
              <a:ea typeface="Georgia"/>
              <a:cs typeface="Georgia"/>
              <a:sym typeface="Georgia"/>
            </a:endParaRPr>
          </a:p>
        </p:txBody>
      </p:sp>
      <p:pic>
        <p:nvPicPr>
          <p:cNvPr id="1133" name="Google Shape;1133;p184"/>
          <p:cNvPicPr preferRelativeResize="0"/>
          <p:nvPr/>
        </p:nvPicPr>
        <p:blipFill rotWithShape="1">
          <a:blip r:embed="rId3">
            <a:alphaModFix/>
          </a:blip>
          <a:srcRect b="10219" l="0" r="0" t="5041"/>
          <a:stretch/>
        </p:blipFill>
        <p:spPr>
          <a:xfrm>
            <a:off x="5224425" y="3270000"/>
            <a:ext cx="1818677" cy="1446998"/>
          </a:xfrm>
          <a:prstGeom prst="rect">
            <a:avLst/>
          </a:prstGeom>
          <a:noFill/>
          <a:ln>
            <a:noFill/>
          </a:ln>
        </p:spPr>
      </p:pic>
      <p:sp>
        <p:nvSpPr>
          <p:cNvPr id="1134" name="Google Shape;1134;p184"/>
          <p:cNvSpPr txBox="1"/>
          <p:nvPr/>
        </p:nvSpPr>
        <p:spPr>
          <a:xfrm>
            <a:off x="353150" y="2975500"/>
            <a:ext cx="3793800" cy="8136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1500"/>
              </a:spcBef>
              <a:spcAft>
                <a:spcPts val="0"/>
              </a:spcAft>
              <a:buClr>
                <a:srgbClr val="374151"/>
              </a:buClr>
              <a:buSzPts val="1900"/>
              <a:buFont typeface="Georgia"/>
              <a:buChar char="●"/>
            </a:pPr>
            <a:r>
              <a:rPr b="1" lang="en" sz="1900">
                <a:solidFill>
                  <a:srgbClr val="374151"/>
                </a:solidFill>
                <a:latin typeface="Georgia"/>
                <a:ea typeface="Georgia"/>
                <a:cs typeface="Georgia"/>
                <a:sym typeface="Georgia"/>
              </a:rPr>
              <a:t>Current Net Profits</a:t>
            </a:r>
            <a:endParaRPr b="1" sz="1900">
              <a:solidFill>
                <a:srgbClr val="374151"/>
              </a:solidFill>
              <a:latin typeface="Georgia"/>
              <a:ea typeface="Georgia"/>
              <a:cs typeface="Georgia"/>
              <a:sym typeface="Georgia"/>
            </a:endParaRPr>
          </a:p>
          <a:p>
            <a:pPr indent="-349250" lvl="1" marL="914400" rtl="0" algn="l">
              <a:lnSpc>
                <a:spcPct val="115000"/>
              </a:lnSpc>
              <a:spcBef>
                <a:spcPts val="0"/>
              </a:spcBef>
              <a:spcAft>
                <a:spcPts val="0"/>
              </a:spcAft>
              <a:buSzPts val="1900"/>
              <a:buFont typeface="Georgia"/>
              <a:buChar char="○"/>
            </a:pPr>
            <a:r>
              <a:rPr b="1" lang="en" sz="1900">
                <a:solidFill>
                  <a:srgbClr val="6AA84F"/>
                </a:solidFill>
                <a:latin typeface="Georgia"/>
                <a:ea typeface="Georgia"/>
                <a:cs typeface="Georgia"/>
                <a:sym typeface="Georgia"/>
              </a:rPr>
              <a:t>$177,000,000</a:t>
            </a:r>
            <a:endParaRPr sz="1900">
              <a:latin typeface="Georgia"/>
              <a:ea typeface="Georgia"/>
              <a:cs typeface="Georgia"/>
              <a:sym typeface="Georgia"/>
            </a:endParaRPr>
          </a:p>
        </p:txBody>
      </p:sp>
      <p:pic>
        <p:nvPicPr>
          <p:cNvPr id="1135" name="Google Shape;1135;p184"/>
          <p:cNvPicPr preferRelativeResize="0"/>
          <p:nvPr/>
        </p:nvPicPr>
        <p:blipFill>
          <a:blip r:embed="rId4">
            <a:alphaModFix/>
          </a:blip>
          <a:stretch>
            <a:fillRect/>
          </a:stretch>
        </p:blipFill>
        <p:spPr>
          <a:xfrm>
            <a:off x="4922625" y="1163825"/>
            <a:ext cx="2273101" cy="1811676"/>
          </a:xfrm>
          <a:prstGeom prst="rect">
            <a:avLst/>
          </a:prstGeom>
          <a:noFill/>
          <a:ln>
            <a:noFill/>
          </a:ln>
        </p:spPr>
      </p:pic>
      <p:sp>
        <p:nvSpPr>
          <p:cNvPr id="1136" name="Google Shape;1136;p184"/>
          <p:cNvSpPr txBox="1"/>
          <p:nvPr/>
        </p:nvSpPr>
        <p:spPr>
          <a:xfrm>
            <a:off x="5773200" y="3779650"/>
            <a:ext cx="2127000" cy="431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500"/>
              </a:spcBef>
              <a:spcAft>
                <a:spcPts val="1500"/>
              </a:spcAft>
              <a:buNone/>
            </a:pPr>
            <a:r>
              <a:t/>
            </a:r>
            <a:endParaRPr sz="1600">
              <a:solidFill>
                <a:srgbClr val="6AA84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85"/>
          <p:cNvSpPr txBox="1"/>
          <p:nvPr>
            <p:ph type="title"/>
          </p:nvPr>
        </p:nvSpPr>
        <p:spPr>
          <a:xfrm>
            <a:off x="713225" y="2558413"/>
            <a:ext cx="4701900" cy="111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800">
                <a:latin typeface="Georgia"/>
                <a:ea typeface="Georgia"/>
                <a:cs typeface="Georgia"/>
                <a:sym typeface="Georgia"/>
              </a:rPr>
              <a:t>Recap of Data</a:t>
            </a:r>
            <a:endParaRPr sz="3800">
              <a:latin typeface="Georgia"/>
              <a:ea typeface="Georgia"/>
              <a:cs typeface="Georgia"/>
              <a:sym typeface="Georgia"/>
            </a:endParaRPr>
          </a:p>
        </p:txBody>
      </p:sp>
      <p:grpSp>
        <p:nvGrpSpPr>
          <p:cNvPr id="1142" name="Google Shape;1142;p185"/>
          <p:cNvGrpSpPr/>
          <p:nvPr/>
        </p:nvGrpSpPr>
        <p:grpSpPr>
          <a:xfrm>
            <a:off x="6594469" y="-34800"/>
            <a:ext cx="1561406" cy="5213100"/>
            <a:chOff x="6461544" y="-34800"/>
            <a:chExt cx="1561406" cy="5213100"/>
          </a:xfrm>
        </p:grpSpPr>
        <p:cxnSp>
          <p:nvCxnSpPr>
            <p:cNvPr id="1143" name="Google Shape;1143;p185"/>
            <p:cNvCxnSpPr/>
            <p:nvPr/>
          </p:nvCxnSpPr>
          <p:spPr>
            <a:xfrm>
              <a:off x="8022950" y="-34800"/>
              <a:ext cx="0" cy="5213100"/>
            </a:xfrm>
            <a:prstGeom prst="straightConnector1">
              <a:avLst/>
            </a:prstGeom>
            <a:noFill/>
            <a:ln cap="flat" cmpd="sng" w="9525">
              <a:solidFill>
                <a:schemeClr val="dk1"/>
              </a:solidFill>
              <a:prstDash val="solid"/>
              <a:round/>
              <a:headEnd len="med" w="med" type="none"/>
              <a:tailEnd len="med" w="med" type="none"/>
            </a:ln>
          </p:spPr>
        </p:cxnSp>
        <p:cxnSp>
          <p:nvCxnSpPr>
            <p:cNvPr id="1144" name="Google Shape;1144;p185"/>
            <p:cNvCxnSpPr/>
            <p:nvPr/>
          </p:nvCxnSpPr>
          <p:spPr>
            <a:xfrm>
              <a:off x="6461544" y="-34800"/>
              <a:ext cx="0" cy="5213100"/>
            </a:xfrm>
            <a:prstGeom prst="straightConnector1">
              <a:avLst/>
            </a:prstGeom>
            <a:noFill/>
            <a:ln cap="flat" cmpd="sng" w="76200">
              <a:solidFill>
                <a:schemeClr val="lt1"/>
              </a:solidFill>
              <a:prstDash val="solid"/>
              <a:round/>
              <a:headEnd len="med" w="med" type="none"/>
              <a:tailEnd len="med" w="med" type="none"/>
            </a:ln>
          </p:spPr>
        </p:cxnSp>
      </p:grpSp>
      <p:sp>
        <p:nvSpPr>
          <p:cNvPr id="1145" name="Google Shape;1145;p185"/>
          <p:cNvSpPr/>
          <p:nvPr/>
        </p:nvSpPr>
        <p:spPr>
          <a:xfrm>
            <a:off x="720000" y="1161081"/>
            <a:ext cx="1352100" cy="1352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85"/>
          <p:cNvSpPr txBox="1"/>
          <p:nvPr>
            <p:ph idx="2" type="title"/>
          </p:nvPr>
        </p:nvSpPr>
        <p:spPr>
          <a:xfrm>
            <a:off x="720000" y="1464325"/>
            <a:ext cx="1352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01</a:t>
            </a:r>
            <a:endParaRPr>
              <a:latin typeface="Georgia"/>
              <a:ea typeface="Georgia"/>
              <a:cs typeface="Georgia"/>
              <a:sym typeface="Georgia"/>
            </a:endParaRPr>
          </a:p>
        </p:txBody>
      </p:sp>
      <p:cxnSp>
        <p:nvCxnSpPr>
          <p:cNvPr id="1147" name="Google Shape;1147;p185">
            <a:hlinkClick action="ppaction://hlinkshowjump?jump=nextslide"/>
          </p:cNvPr>
          <p:cNvCxnSpPr/>
          <p:nvPr/>
        </p:nvCxnSpPr>
        <p:spPr>
          <a:xfrm>
            <a:off x="8612800" y="4881175"/>
            <a:ext cx="356100" cy="0"/>
          </a:xfrm>
          <a:prstGeom prst="straightConnector1">
            <a:avLst/>
          </a:prstGeom>
          <a:noFill/>
          <a:ln cap="flat" cmpd="sng" w="9525">
            <a:solidFill>
              <a:schemeClr val="dk1"/>
            </a:solidFill>
            <a:prstDash val="solid"/>
            <a:round/>
            <a:headEnd len="med" w="med" type="none"/>
            <a:tailEnd len="med" w="med" type="triangle"/>
          </a:ln>
        </p:spPr>
      </p:cxnSp>
      <p:cxnSp>
        <p:nvCxnSpPr>
          <p:cNvPr id="1148" name="Google Shape;1148;p185">
            <a:hlinkClick action="ppaction://hlinkshowjump?jump=previousslide"/>
          </p:cNvPr>
          <p:cNvCxnSpPr/>
          <p:nvPr/>
        </p:nvCxnSpPr>
        <p:spPr>
          <a:xfrm rot="10800000">
            <a:off x="175100" y="4881175"/>
            <a:ext cx="3561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8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Columns &amp; Features</a:t>
            </a:r>
            <a:endParaRPr>
              <a:latin typeface="Georgia"/>
              <a:ea typeface="Georgia"/>
              <a:cs typeface="Georgia"/>
              <a:sym typeface="Georgia"/>
            </a:endParaRPr>
          </a:p>
          <a:p>
            <a:pPr indent="0" lvl="0" marL="0" rtl="0" algn="l">
              <a:spcBef>
                <a:spcPts val="0"/>
              </a:spcBef>
              <a:spcAft>
                <a:spcPts val="0"/>
              </a:spcAft>
              <a:buNone/>
            </a:pPr>
            <a:r>
              <a:t/>
            </a:r>
            <a:endParaRPr/>
          </a:p>
        </p:txBody>
      </p:sp>
      <p:sp>
        <p:nvSpPr>
          <p:cNvPr id="1154" name="Google Shape;1154;p186"/>
          <p:cNvSpPr txBox="1"/>
          <p:nvPr/>
        </p:nvSpPr>
        <p:spPr>
          <a:xfrm>
            <a:off x="305400" y="1113675"/>
            <a:ext cx="7972500" cy="40299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Font typeface="Georgia"/>
              <a:buChar char="●"/>
            </a:pPr>
            <a:r>
              <a:rPr lang="en" sz="1700">
                <a:latin typeface="Georgia"/>
                <a:ea typeface="Georgia"/>
                <a:cs typeface="Georgia"/>
                <a:sym typeface="Georgia"/>
              </a:rPr>
              <a:t>Price: Total cost for buying phone</a:t>
            </a:r>
            <a:endParaRPr sz="1700">
              <a:latin typeface="Georgia"/>
              <a:ea typeface="Georgia"/>
              <a:cs typeface="Georgia"/>
              <a:sym typeface="Georgia"/>
            </a:endParaRPr>
          </a:p>
          <a:p>
            <a:pPr indent="-336550" lvl="0" marL="457200" rtl="0" algn="l">
              <a:lnSpc>
                <a:spcPct val="150000"/>
              </a:lnSpc>
              <a:spcBef>
                <a:spcPts val="0"/>
              </a:spcBef>
              <a:spcAft>
                <a:spcPts val="0"/>
              </a:spcAft>
              <a:buSzPts val="1700"/>
              <a:buFont typeface="Georgia"/>
              <a:buChar char="●"/>
            </a:pPr>
            <a:r>
              <a:rPr lang="en" sz="1700">
                <a:latin typeface="Georgia"/>
                <a:ea typeface="Georgia"/>
                <a:cs typeface="Georgia"/>
                <a:sym typeface="Georgia"/>
              </a:rPr>
              <a:t>Downpmt: Amount paid upfront</a:t>
            </a:r>
            <a:endParaRPr sz="1700">
              <a:latin typeface="Georgia"/>
              <a:ea typeface="Georgia"/>
              <a:cs typeface="Georgia"/>
              <a:sym typeface="Georgia"/>
            </a:endParaRPr>
          </a:p>
          <a:p>
            <a:pPr indent="-336550" lvl="0" marL="457200" rtl="0" algn="l">
              <a:lnSpc>
                <a:spcPct val="150000"/>
              </a:lnSpc>
              <a:spcBef>
                <a:spcPts val="0"/>
              </a:spcBef>
              <a:spcAft>
                <a:spcPts val="0"/>
              </a:spcAft>
              <a:buSzPts val="1700"/>
              <a:buFont typeface="Georgia"/>
              <a:buChar char="●"/>
            </a:pPr>
            <a:r>
              <a:rPr lang="en" sz="1700">
                <a:latin typeface="Georgia"/>
                <a:ea typeface="Georgia"/>
                <a:cs typeface="Georgia"/>
                <a:sym typeface="Georgia"/>
              </a:rPr>
              <a:t>Monthdue: Total number of months after which remaining amount is due</a:t>
            </a:r>
            <a:endParaRPr sz="1700">
              <a:latin typeface="Georgia"/>
              <a:ea typeface="Georgia"/>
              <a:cs typeface="Georgia"/>
              <a:sym typeface="Georgia"/>
            </a:endParaRPr>
          </a:p>
          <a:p>
            <a:pPr indent="-336550" lvl="0" marL="457200" rtl="0" algn="l">
              <a:lnSpc>
                <a:spcPct val="150000"/>
              </a:lnSpc>
              <a:spcBef>
                <a:spcPts val="0"/>
              </a:spcBef>
              <a:spcAft>
                <a:spcPts val="0"/>
              </a:spcAft>
              <a:buSzPts val="1700"/>
              <a:buFont typeface="Georgia"/>
              <a:buChar char="●"/>
            </a:pPr>
            <a:r>
              <a:rPr lang="en" sz="1700">
                <a:latin typeface="Georgia"/>
                <a:ea typeface="Georgia"/>
                <a:cs typeface="Georgia"/>
                <a:sym typeface="Georgia"/>
              </a:rPr>
              <a:t>Payment_left: amount due after downpayment</a:t>
            </a:r>
            <a:endParaRPr sz="1700">
              <a:latin typeface="Georgia"/>
              <a:ea typeface="Georgia"/>
              <a:cs typeface="Georgia"/>
              <a:sym typeface="Georgia"/>
            </a:endParaRPr>
          </a:p>
          <a:p>
            <a:pPr indent="-336550" lvl="0" marL="457200" rtl="0" algn="l">
              <a:lnSpc>
                <a:spcPct val="150000"/>
              </a:lnSpc>
              <a:spcBef>
                <a:spcPts val="0"/>
              </a:spcBef>
              <a:spcAft>
                <a:spcPts val="0"/>
              </a:spcAft>
              <a:buSzPts val="1700"/>
              <a:buFont typeface="Georgia"/>
              <a:buChar char="●"/>
            </a:pPr>
            <a:r>
              <a:rPr lang="en" sz="1700">
                <a:latin typeface="Georgia"/>
                <a:ea typeface="Georgia"/>
                <a:cs typeface="Georgia"/>
                <a:sym typeface="Georgia"/>
              </a:rPr>
              <a:t>Monthly_payment: amount to be paid every month</a:t>
            </a:r>
            <a:endParaRPr sz="1700">
              <a:latin typeface="Georgia"/>
              <a:ea typeface="Georgia"/>
              <a:cs typeface="Georgia"/>
              <a:sym typeface="Georgia"/>
            </a:endParaRPr>
          </a:p>
          <a:p>
            <a:pPr indent="-336550" lvl="0" marL="457200" rtl="0" algn="l">
              <a:lnSpc>
                <a:spcPct val="150000"/>
              </a:lnSpc>
              <a:spcBef>
                <a:spcPts val="0"/>
              </a:spcBef>
              <a:spcAft>
                <a:spcPts val="0"/>
              </a:spcAft>
              <a:buSzPts val="1700"/>
              <a:buFont typeface="Georgia"/>
              <a:buChar char="●"/>
            </a:pPr>
            <a:r>
              <a:rPr lang="en" sz="1700">
                <a:latin typeface="Georgia"/>
                <a:ea typeface="Georgia"/>
                <a:cs typeface="Georgia"/>
                <a:sym typeface="Georgia"/>
              </a:rPr>
              <a:t>Pmttype: Different payment options (1: Credit payments, 5: Cash Payments, 4: Debit payments, 3: Store gift card)  </a:t>
            </a:r>
            <a:endParaRPr sz="1700">
              <a:latin typeface="Georgia"/>
              <a:ea typeface="Georgia"/>
              <a:cs typeface="Georgia"/>
              <a:sym typeface="Georgia"/>
            </a:endParaRPr>
          </a:p>
          <a:p>
            <a:pPr indent="-336550" lvl="0" marL="457200" rtl="0" algn="l">
              <a:lnSpc>
                <a:spcPct val="150000"/>
              </a:lnSpc>
              <a:spcBef>
                <a:spcPts val="0"/>
              </a:spcBef>
              <a:spcAft>
                <a:spcPts val="0"/>
              </a:spcAft>
              <a:buSzPts val="1700"/>
              <a:buFont typeface="Georgia"/>
              <a:buChar char="●"/>
            </a:pPr>
            <a:r>
              <a:rPr lang="en" sz="1700">
                <a:latin typeface="Georgia"/>
                <a:ea typeface="Georgia"/>
                <a:cs typeface="Georgia"/>
                <a:sym typeface="Georgia"/>
              </a:rPr>
              <a:t>Credit_score  </a:t>
            </a:r>
            <a:endParaRPr sz="1700">
              <a:latin typeface="Georgia"/>
              <a:ea typeface="Georgia"/>
              <a:cs typeface="Georgia"/>
              <a:sym typeface="Georgia"/>
            </a:endParaRPr>
          </a:p>
          <a:p>
            <a:pPr indent="-336550" lvl="0" marL="457200" rtl="0" algn="l">
              <a:lnSpc>
                <a:spcPct val="150000"/>
              </a:lnSpc>
              <a:spcBef>
                <a:spcPts val="0"/>
              </a:spcBef>
              <a:spcAft>
                <a:spcPts val="0"/>
              </a:spcAft>
              <a:buSzPts val="1700"/>
              <a:buFont typeface="Georgia"/>
              <a:buChar char="●"/>
            </a:pPr>
            <a:r>
              <a:rPr lang="en" sz="1700">
                <a:latin typeface="Georgia"/>
                <a:ea typeface="Georgia"/>
                <a:cs typeface="Georgia"/>
                <a:sym typeface="Georgia"/>
              </a:rPr>
              <a:t>Gender: (1:Male, 2:Female)  </a:t>
            </a:r>
            <a:endParaRPr sz="1700">
              <a:latin typeface="Georgia"/>
              <a:ea typeface="Georgia"/>
              <a:cs typeface="Georgia"/>
              <a:sym typeface="Georgia"/>
            </a:endParaRPr>
          </a:p>
          <a:p>
            <a:pPr indent="-336550" lvl="0" marL="457200" rtl="0" algn="l">
              <a:lnSpc>
                <a:spcPct val="150000"/>
              </a:lnSpc>
              <a:spcBef>
                <a:spcPts val="0"/>
              </a:spcBef>
              <a:spcAft>
                <a:spcPts val="0"/>
              </a:spcAft>
              <a:buSzPts val="1700"/>
              <a:buFont typeface="Georgia"/>
              <a:buChar char="●"/>
            </a:pPr>
            <a:r>
              <a:rPr lang="en" sz="1700">
                <a:latin typeface="Georgia"/>
                <a:ea typeface="Georgia"/>
                <a:cs typeface="Georgia"/>
                <a:sym typeface="Georgia"/>
              </a:rPr>
              <a:t>Default: (0: Does not default, 1 defaults)</a:t>
            </a:r>
            <a:endParaRPr sz="1700">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87"/>
          <p:cNvSpPr txBox="1"/>
          <p:nvPr>
            <p:ph type="title"/>
          </p:nvPr>
        </p:nvSpPr>
        <p:spPr>
          <a:xfrm>
            <a:off x="713225" y="2558425"/>
            <a:ext cx="5753400" cy="111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700">
                <a:latin typeface="Georgia"/>
                <a:ea typeface="Georgia"/>
                <a:cs typeface="Georgia"/>
                <a:sym typeface="Georgia"/>
              </a:rPr>
              <a:t>Methodology Selection</a:t>
            </a:r>
            <a:endParaRPr sz="3700">
              <a:latin typeface="Georgia"/>
              <a:ea typeface="Georgia"/>
              <a:cs typeface="Georgia"/>
              <a:sym typeface="Georgia"/>
            </a:endParaRPr>
          </a:p>
        </p:txBody>
      </p:sp>
      <p:grpSp>
        <p:nvGrpSpPr>
          <p:cNvPr id="1160" name="Google Shape;1160;p187"/>
          <p:cNvGrpSpPr/>
          <p:nvPr/>
        </p:nvGrpSpPr>
        <p:grpSpPr>
          <a:xfrm>
            <a:off x="6594469" y="-34800"/>
            <a:ext cx="1561406" cy="5213100"/>
            <a:chOff x="6461544" y="-34800"/>
            <a:chExt cx="1561406" cy="5213100"/>
          </a:xfrm>
        </p:grpSpPr>
        <p:cxnSp>
          <p:nvCxnSpPr>
            <p:cNvPr id="1161" name="Google Shape;1161;p187"/>
            <p:cNvCxnSpPr/>
            <p:nvPr/>
          </p:nvCxnSpPr>
          <p:spPr>
            <a:xfrm>
              <a:off x="8022950" y="-34800"/>
              <a:ext cx="0" cy="5213100"/>
            </a:xfrm>
            <a:prstGeom prst="straightConnector1">
              <a:avLst/>
            </a:prstGeom>
            <a:noFill/>
            <a:ln cap="flat" cmpd="sng" w="9525">
              <a:solidFill>
                <a:schemeClr val="dk1"/>
              </a:solidFill>
              <a:prstDash val="solid"/>
              <a:round/>
              <a:headEnd len="med" w="med" type="none"/>
              <a:tailEnd len="med" w="med" type="none"/>
            </a:ln>
          </p:spPr>
        </p:cxnSp>
        <p:cxnSp>
          <p:nvCxnSpPr>
            <p:cNvPr id="1162" name="Google Shape;1162;p187"/>
            <p:cNvCxnSpPr/>
            <p:nvPr/>
          </p:nvCxnSpPr>
          <p:spPr>
            <a:xfrm>
              <a:off x="6461544" y="-34800"/>
              <a:ext cx="0" cy="5213100"/>
            </a:xfrm>
            <a:prstGeom prst="straightConnector1">
              <a:avLst/>
            </a:prstGeom>
            <a:noFill/>
            <a:ln cap="flat" cmpd="sng" w="76200">
              <a:solidFill>
                <a:schemeClr val="lt1"/>
              </a:solidFill>
              <a:prstDash val="solid"/>
              <a:round/>
              <a:headEnd len="med" w="med" type="none"/>
              <a:tailEnd len="med" w="med" type="none"/>
            </a:ln>
          </p:spPr>
        </p:cxnSp>
      </p:grpSp>
      <p:sp>
        <p:nvSpPr>
          <p:cNvPr id="1163" name="Google Shape;1163;p187"/>
          <p:cNvSpPr/>
          <p:nvPr/>
        </p:nvSpPr>
        <p:spPr>
          <a:xfrm>
            <a:off x="720000" y="1161081"/>
            <a:ext cx="1352100" cy="1352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87"/>
          <p:cNvSpPr txBox="1"/>
          <p:nvPr>
            <p:ph idx="2" type="title"/>
          </p:nvPr>
        </p:nvSpPr>
        <p:spPr>
          <a:xfrm>
            <a:off x="720000" y="1464325"/>
            <a:ext cx="1352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02</a:t>
            </a:r>
            <a:endParaRPr>
              <a:latin typeface="Georgia"/>
              <a:ea typeface="Georgia"/>
              <a:cs typeface="Georgia"/>
              <a:sym typeface="Georgia"/>
            </a:endParaRPr>
          </a:p>
        </p:txBody>
      </p:sp>
      <p:cxnSp>
        <p:nvCxnSpPr>
          <p:cNvPr id="1165" name="Google Shape;1165;p187">
            <a:hlinkClick action="ppaction://hlinkshowjump?jump=nextslide"/>
          </p:cNvPr>
          <p:cNvCxnSpPr/>
          <p:nvPr/>
        </p:nvCxnSpPr>
        <p:spPr>
          <a:xfrm>
            <a:off x="8612800" y="4881175"/>
            <a:ext cx="356100" cy="0"/>
          </a:xfrm>
          <a:prstGeom prst="straightConnector1">
            <a:avLst/>
          </a:prstGeom>
          <a:noFill/>
          <a:ln cap="flat" cmpd="sng" w="9525">
            <a:solidFill>
              <a:schemeClr val="dk1"/>
            </a:solidFill>
            <a:prstDash val="solid"/>
            <a:round/>
            <a:headEnd len="med" w="med" type="none"/>
            <a:tailEnd len="med" w="med" type="triangle"/>
          </a:ln>
        </p:spPr>
      </p:cxnSp>
      <p:cxnSp>
        <p:nvCxnSpPr>
          <p:cNvPr id="1166" name="Google Shape;1166;p187">
            <a:hlinkClick action="ppaction://hlinkshowjump?jump=previousslide"/>
          </p:cNvPr>
          <p:cNvCxnSpPr/>
          <p:nvPr/>
        </p:nvCxnSpPr>
        <p:spPr>
          <a:xfrm rot="10800000">
            <a:off x="175100" y="4881175"/>
            <a:ext cx="3561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8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Input Variables</a:t>
            </a:r>
            <a:endParaRPr>
              <a:latin typeface="Georgia"/>
              <a:ea typeface="Georgia"/>
              <a:cs typeface="Georgia"/>
              <a:sym typeface="Georgia"/>
            </a:endParaRPr>
          </a:p>
        </p:txBody>
      </p:sp>
      <p:sp>
        <p:nvSpPr>
          <p:cNvPr id="1172" name="Google Shape;1172;p188"/>
          <p:cNvSpPr txBox="1"/>
          <p:nvPr/>
        </p:nvSpPr>
        <p:spPr>
          <a:xfrm>
            <a:off x="330000" y="1417500"/>
            <a:ext cx="4572300" cy="26844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Font typeface="Georgia"/>
              <a:buChar char="●"/>
            </a:pPr>
            <a:r>
              <a:rPr lang="en" sz="2000">
                <a:latin typeface="Georgia"/>
                <a:ea typeface="Georgia"/>
                <a:cs typeface="Georgia"/>
                <a:sym typeface="Georgia"/>
              </a:rPr>
              <a:t>Remove time-related variables</a:t>
            </a:r>
            <a:endParaRPr sz="2000">
              <a:latin typeface="Georgia"/>
              <a:ea typeface="Georgia"/>
              <a:cs typeface="Georgia"/>
              <a:sym typeface="Georgia"/>
            </a:endParaRPr>
          </a:p>
          <a:p>
            <a:pPr indent="-355600" lvl="1" marL="914400" rtl="0" algn="l">
              <a:lnSpc>
                <a:spcPct val="150000"/>
              </a:lnSpc>
              <a:spcBef>
                <a:spcPts val="0"/>
              </a:spcBef>
              <a:spcAft>
                <a:spcPts val="0"/>
              </a:spcAft>
              <a:buSzPts val="2000"/>
              <a:buFont typeface="Georgia"/>
              <a:buChar char="○"/>
            </a:pPr>
            <a:r>
              <a:rPr lang="en" sz="2000">
                <a:latin typeface="Georgia"/>
                <a:ea typeface="Georgia"/>
                <a:cs typeface="Georgia"/>
                <a:sym typeface="Georgia"/>
              </a:rPr>
              <a:t>Year</a:t>
            </a:r>
            <a:endParaRPr sz="2000">
              <a:latin typeface="Georgia"/>
              <a:ea typeface="Georgia"/>
              <a:cs typeface="Georgia"/>
              <a:sym typeface="Georgia"/>
            </a:endParaRPr>
          </a:p>
          <a:p>
            <a:pPr indent="-355600" lvl="1" marL="914400" rtl="0" algn="l">
              <a:lnSpc>
                <a:spcPct val="150000"/>
              </a:lnSpc>
              <a:spcBef>
                <a:spcPts val="0"/>
              </a:spcBef>
              <a:spcAft>
                <a:spcPts val="0"/>
              </a:spcAft>
              <a:buSzPts val="2000"/>
              <a:buFont typeface="Georgia"/>
              <a:buChar char="○"/>
            </a:pPr>
            <a:r>
              <a:rPr lang="en" sz="2000">
                <a:latin typeface="Georgia"/>
                <a:ea typeface="Georgia"/>
                <a:cs typeface="Georgia"/>
                <a:sym typeface="Georgia"/>
              </a:rPr>
              <a:t>Month</a:t>
            </a:r>
            <a:endParaRPr sz="2000">
              <a:latin typeface="Georgia"/>
              <a:ea typeface="Georgia"/>
              <a:cs typeface="Georgia"/>
              <a:sym typeface="Georgia"/>
            </a:endParaRPr>
          </a:p>
          <a:p>
            <a:pPr indent="-355600" lvl="1" marL="914400" rtl="0" algn="l">
              <a:lnSpc>
                <a:spcPct val="150000"/>
              </a:lnSpc>
              <a:spcBef>
                <a:spcPts val="0"/>
              </a:spcBef>
              <a:spcAft>
                <a:spcPts val="0"/>
              </a:spcAft>
              <a:buSzPts val="2000"/>
              <a:buFont typeface="Georgia"/>
              <a:buChar char="○"/>
            </a:pPr>
            <a:r>
              <a:rPr lang="en" sz="2000">
                <a:latin typeface="Georgia"/>
                <a:ea typeface="Georgia"/>
                <a:cs typeface="Georgia"/>
                <a:sym typeface="Georgia"/>
              </a:rPr>
              <a:t>Day</a:t>
            </a:r>
            <a:endParaRPr sz="2000">
              <a:latin typeface="Georgia"/>
              <a:ea typeface="Georgia"/>
              <a:cs typeface="Georgia"/>
              <a:sym typeface="Georgia"/>
            </a:endParaRPr>
          </a:p>
          <a:p>
            <a:pPr indent="0" lvl="0" marL="0" rtl="0" algn="l">
              <a:lnSpc>
                <a:spcPct val="150000"/>
              </a:lnSpc>
              <a:spcBef>
                <a:spcPts val="0"/>
              </a:spcBef>
              <a:spcAft>
                <a:spcPts val="0"/>
              </a:spcAft>
              <a:buNone/>
            </a:pPr>
            <a:r>
              <a:rPr lang="en" sz="2000">
                <a:latin typeface="Georgia"/>
                <a:ea typeface="Georgia"/>
                <a:cs typeface="Georgia"/>
                <a:sym typeface="Georgia"/>
              </a:rPr>
              <a:t>Not to build the times series model</a:t>
            </a:r>
            <a:endParaRPr sz="2000">
              <a:latin typeface="Georgia"/>
              <a:ea typeface="Georgia"/>
              <a:cs typeface="Georgia"/>
              <a:sym typeface="Georgia"/>
            </a:endParaRPr>
          </a:p>
        </p:txBody>
      </p:sp>
      <p:pic>
        <p:nvPicPr>
          <p:cNvPr id="1173" name="Google Shape;1173;p188"/>
          <p:cNvPicPr preferRelativeResize="0"/>
          <p:nvPr/>
        </p:nvPicPr>
        <p:blipFill>
          <a:blip r:embed="rId3">
            <a:alphaModFix/>
          </a:blip>
          <a:stretch>
            <a:fillRect/>
          </a:stretch>
        </p:blipFill>
        <p:spPr>
          <a:xfrm>
            <a:off x="4664369" y="539500"/>
            <a:ext cx="3661681" cy="4417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89"/>
          <p:cNvSpPr txBox="1"/>
          <p:nvPr>
            <p:ph type="title"/>
          </p:nvPr>
        </p:nvSpPr>
        <p:spPr>
          <a:xfrm>
            <a:off x="577750" y="4184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Model Comparison</a:t>
            </a:r>
            <a:endParaRPr>
              <a:latin typeface="Georgia"/>
              <a:ea typeface="Georgia"/>
              <a:cs typeface="Georgia"/>
              <a:sym typeface="Georgia"/>
            </a:endParaRPr>
          </a:p>
        </p:txBody>
      </p:sp>
      <p:pic>
        <p:nvPicPr>
          <p:cNvPr id="1179" name="Google Shape;1179;p189"/>
          <p:cNvPicPr preferRelativeResize="0"/>
          <p:nvPr/>
        </p:nvPicPr>
        <p:blipFill rotWithShape="1">
          <a:blip r:embed="rId3">
            <a:alphaModFix/>
          </a:blip>
          <a:srcRect b="3072" l="0" r="0" t="0"/>
          <a:stretch/>
        </p:blipFill>
        <p:spPr>
          <a:xfrm>
            <a:off x="1066750" y="1089375"/>
            <a:ext cx="6198349" cy="1996726"/>
          </a:xfrm>
          <a:prstGeom prst="rect">
            <a:avLst/>
          </a:prstGeom>
          <a:noFill/>
          <a:ln>
            <a:noFill/>
          </a:ln>
        </p:spPr>
      </p:pic>
      <p:sp>
        <p:nvSpPr>
          <p:cNvPr id="1180" name="Google Shape;1180;p189"/>
          <p:cNvSpPr txBox="1"/>
          <p:nvPr/>
        </p:nvSpPr>
        <p:spPr>
          <a:xfrm>
            <a:off x="89325" y="3005725"/>
            <a:ext cx="4266300" cy="2137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Georgia"/>
              <a:buChar char="●"/>
            </a:pPr>
            <a:r>
              <a:rPr lang="en" sz="1500">
                <a:latin typeface="Georgia"/>
                <a:ea typeface="Georgia"/>
                <a:cs typeface="Georgia"/>
                <a:sym typeface="Georgia"/>
              </a:rPr>
              <a:t>Accuracy</a:t>
            </a:r>
            <a:endParaRPr sz="1500">
              <a:latin typeface="Georgia"/>
              <a:ea typeface="Georgia"/>
              <a:cs typeface="Georgia"/>
              <a:sym typeface="Georgia"/>
            </a:endParaRPr>
          </a:p>
          <a:p>
            <a:pPr indent="-323850" lvl="1" marL="914400" rtl="0" algn="l">
              <a:spcBef>
                <a:spcPts val="0"/>
              </a:spcBef>
              <a:spcAft>
                <a:spcPts val="0"/>
              </a:spcAft>
              <a:buSzPts val="1500"/>
              <a:buFont typeface="Georgia"/>
              <a:buChar char="○"/>
            </a:pPr>
            <a:r>
              <a:rPr lang="en" sz="1500">
                <a:latin typeface="Georgia"/>
                <a:ea typeface="Georgia"/>
                <a:cs typeface="Georgia"/>
                <a:sym typeface="Georgia"/>
              </a:rPr>
              <a:t>Random Forest = XGBoost = Gradient Boosting</a:t>
            </a:r>
            <a:endParaRPr sz="1500">
              <a:latin typeface="Georgia"/>
              <a:ea typeface="Georgia"/>
              <a:cs typeface="Georgia"/>
              <a:sym typeface="Georgia"/>
            </a:endParaRPr>
          </a:p>
          <a:p>
            <a:pPr indent="-323850" lvl="0" marL="457200" rtl="0" algn="l">
              <a:spcBef>
                <a:spcPts val="0"/>
              </a:spcBef>
              <a:spcAft>
                <a:spcPts val="0"/>
              </a:spcAft>
              <a:buSzPts val="1500"/>
              <a:buFont typeface="Georgia"/>
              <a:buChar char="●"/>
            </a:pPr>
            <a:r>
              <a:rPr lang="en" sz="1500">
                <a:latin typeface="Georgia"/>
                <a:ea typeface="Georgia"/>
                <a:cs typeface="Georgia"/>
                <a:sym typeface="Georgia"/>
              </a:rPr>
              <a:t>Precision</a:t>
            </a:r>
            <a:endParaRPr sz="1500">
              <a:latin typeface="Georgia"/>
              <a:ea typeface="Georgia"/>
              <a:cs typeface="Georgia"/>
              <a:sym typeface="Georgia"/>
            </a:endParaRPr>
          </a:p>
          <a:p>
            <a:pPr indent="-323850" lvl="1" marL="914400" rtl="0" algn="l">
              <a:spcBef>
                <a:spcPts val="0"/>
              </a:spcBef>
              <a:spcAft>
                <a:spcPts val="0"/>
              </a:spcAft>
              <a:buSzPts val="1500"/>
              <a:buFont typeface="Georgia"/>
              <a:buChar char="○"/>
            </a:pPr>
            <a:r>
              <a:rPr lang="en" sz="1500">
                <a:latin typeface="Georgia"/>
                <a:ea typeface="Georgia"/>
                <a:cs typeface="Georgia"/>
                <a:sym typeface="Georgia"/>
              </a:rPr>
              <a:t>Identified defaulters that were actual defaulters</a:t>
            </a:r>
            <a:endParaRPr sz="1500">
              <a:latin typeface="Georgia"/>
              <a:ea typeface="Georgia"/>
              <a:cs typeface="Georgia"/>
              <a:sym typeface="Georgia"/>
            </a:endParaRPr>
          </a:p>
          <a:p>
            <a:pPr indent="-323850" lvl="1" marL="914400" rtl="0" algn="l">
              <a:spcBef>
                <a:spcPts val="0"/>
              </a:spcBef>
              <a:spcAft>
                <a:spcPts val="0"/>
              </a:spcAft>
              <a:buSzPts val="1500"/>
              <a:buFont typeface="Georgia"/>
              <a:buChar char="○"/>
            </a:pPr>
            <a:r>
              <a:rPr lang="en" sz="1500">
                <a:latin typeface="Georgia"/>
                <a:ea typeface="Georgia"/>
                <a:cs typeface="Georgia"/>
                <a:sym typeface="Georgia"/>
              </a:rPr>
              <a:t>Gradient Boosting &gt; Random Forest = XGBoost</a:t>
            </a:r>
            <a:endParaRPr sz="1500">
              <a:latin typeface="Georgia"/>
              <a:ea typeface="Georgia"/>
              <a:cs typeface="Georgia"/>
              <a:sym typeface="Georgia"/>
            </a:endParaRPr>
          </a:p>
        </p:txBody>
      </p:sp>
      <p:sp>
        <p:nvSpPr>
          <p:cNvPr id="1181" name="Google Shape;1181;p189"/>
          <p:cNvSpPr/>
          <p:nvPr/>
        </p:nvSpPr>
        <p:spPr>
          <a:xfrm>
            <a:off x="364575" y="2054400"/>
            <a:ext cx="785100" cy="3210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2" name="Google Shape;1182;p189"/>
          <p:cNvGrpSpPr/>
          <p:nvPr/>
        </p:nvGrpSpPr>
        <p:grpSpPr>
          <a:xfrm>
            <a:off x="4571998" y="3914129"/>
            <a:ext cx="545726" cy="320999"/>
            <a:chOff x="4929875" y="2065025"/>
            <a:chExt cx="49625" cy="44025"/>
          </a:xfrm>
        </p:grpSpPr>
        <p:sp>
          <p:nvSpPr>
            <p:cNvPr id="1183" name="Google Shape;1183;p189"/>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89"/>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5" name="Google Shape;1185;p189"/>
          <p:cNvSpPr txBox="1"/>
          <p:nvPr/>
        </p:nvSpPr>
        <p:spPr>
          <a:xfrm>
            <a:off x="4924825" y="3530725"/>
            <a:ext cx="2615100" cy="1087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2000">
                <a:latin typeface="Georgia"/>
                <a:ea typeface="Georgia"/>
                <a:cs typeface="Georgia"/>
                <a:sym typeface="Georgia"/>
              </a:rPr>
              <a:t>Gradient</a:t>
            </a:r>
            <a:endParaRPr b="1" sz="2000">
              <a:latin typeface="Georgia"/>
              <a:ea typeface="Georgia"/>
              <a:cs typeface="Georgia"/>
              <a:sym typeface="Georgia"/>
            </a:endParaRPr>
          </a:p>
          <a:p>
            <a:pPr indent="0" lvl="0" marL="457200" rtl="0" algn="l">
              <a:spcBef>
                <a:spcPts val="0"/>
              </a:spcBef>
              <a:spcAft>
                <a:spcPts val="0"/>
              </a:spcAft>
              <a:buNone/>
            </a:pPr>
            <a:r>
              <a:rPr b="1" lang="en" sz="2000">
                <a:latin typeface="Georgia"/>
                <a:ea typeface="Georgia"/>
                <a:cs typeface="Georgia"/>
                <a:sym typeface="Georgia"/>
              </a:rPr>
              <a:t>Boosting is better</a:t>
            </a:r>
            <a:endParaRPr sz="2000">
              <a:latin typeface="Georgia"/>
              <a:ea typeface="Georgia"/>
              <a:cs typeface="Georgia"/>
              <a:sym typeface="Georgia"/>
            </a:endParaRPr>
          </a:p>
          <a:p>
            <a:pPr indent="0" lvl="0" marL="0" rtl="0" algn="l">
              <a:spcBef>
                <a:spcPts val="0"/>
              </a:spcBef>
              <a:spcAft>
                <a:spcPts val="0"/>
              </a:spcAft>
              <a:buNone/>
            </a:pPr>
            <a:r>
              <a:t/>
            </a:r>
            <a:endParaRPr>
              <a:latin typeface="Archivo"/>
              <a:ea typeface="Archivo"/>
              <a:cs typeface="Archivo"/>
              <a:sym typeface="Archivo"/>
            </a:endParaRPr>
          </a:p>
        </p:txBody>
      </p:sp>
      <p:sp>
        <p:nvSpPr>
          <p:cNvPr id="1186" name="Google Shape;1186;p189"/>
          <p:cNvSpPr/>
          <p:nvPr/>
        </p:nvSpPr>
        <p:spPr>
          <a:xfrm>
            <a:off x="3809925" y="1411425"/>
            <a:ext cx="545700" cy="927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187" name="Google Shape;1187;p189"/>
          <p:cNvSpPr txBox="1"/>
          <p:nvPr/>
        </p:nvSpPr>
        <p:spPr>
          <a:xfrm>
            <a:off x="3887925" y="1411425"/>
            <a:ext cx="476100" cy="9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chivo"/>
              <a:ea typeface="Archivo"/>
              <a:cs typeface="Archivo"/>
              <a:sym typeface="Archivo"/>
            </a:endParaRPr>
          </a:p>
        </p:txBody>
      </p:sp>
      <p:sp>
        <p:nvSpPr>
          <p:cNvPr id="1188" name="Google Shape;1188;p189"/>
          <p:cNvSpPr/>
          <p:nvPr/>
        </p:nvSpPr>
        <p:spPr>
          <a:xfrm>
            <a:off x="4856000" y="2054400"/>
            <a:ext cx="632100" cy="247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
</file>

<file path=ppt/theme/theme1.xml><?xml version="1.0" encoding="utf-8"?>
<a:theme xmlns:a="http://schemas.openxmlformats.org/drawingml/2006/main" xmlns:r="http://schemas.openxmlformats.org/officeDocument/2006/relationships" name="Research Project Workshop by Slidesgo">
  <a:themeElements>
    <a:clrScheme name="Simple Light">
      <a:dk1>
        <a:srgbClr val="333333"/>
      </a:dk1>
      <a:lt1>
        <a:srgbClr val="F8F8F8"/>
      </a:lt1>
      <a:dk2>
        <a:srgbClr val="C9DAF8"/>
      </a:dk2>
      <a:lt2>
        <a:srgbClr val="FFFFFF"/>
      </a:lt2>
      <a:accent1>
        <a:srgbClr val="FFFFFF"/>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search Project Workshop by Slidesgo">
  <a:themeElements>
    <a:clrScheme name="Simple Light">
      <a:dk1>
        <a:srgbClr val="333333"/>
      </a:dk1>
      <a:lt1>
        <a:srgbClr val="F8F8F8"/>
      </a:lt1>
      <a:dk2>
        <a:srgbClr val="C9DAF8"/>
      </a:dk2>
      <a:lt2>
        <a:srgbClr val="FFFFFF"/>
      </a:lt2>
      <a:accent1>
        <a:srgbClr val="FFFFFF"/>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Research Project Workshop by Slidesgo">
  <a:themeElements>
    <a:clrScheme name="Simple Light">
      <a:dk1>
        <a:srgbClr val="333333"/>
      </a:dk1>
      <a:lt1>
        <a:srgbClr val="F8F8F8"/>
      </a:lt1>
      <a:dk2>
        <a:srgbClr val="C9DAF8"/>
      </a:dk2>
      <a:lt2>
        <a:srgbClr val="FFFFFF"/>
      </a:lt2>
      <a:accent1>
        <a:srgbClr val="FFFFFF"/>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Research Project Workshop by Slidesgo">
  <a:themeElements>
    <a:clrScheme name="Simple Light">
      <a:dk1>
        <a:srgbClr val="333333"/>
      </a:dk1>
      <a:lt1>
        <a:srgbClr val="F8F8F8"/>
      </a:lt1>
      <a:dk2>
        <a:srgbClr val="C9DAF8"/>
      </a:dk2>
      <a:lt2>
        <a:srgbClr val="FFFFFF"/>
      </a:lt2>
      <a:accent1>
        <a:srgbClr val="FFFFFF"/>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Research Project Workshop by Slidesgo">
  <a:themeElements>
    <a:clrScheme name="Simple Light">
      <a:dk1>
        <a:srgbClr val="333333"/>
      </a:dk1>
      <a:lt1>
        <a:srgbClr val="F8F8F8"/>
      </a:lt1>
      <a:dk2>
        <a:srgbClr val="C9DAF8"/>
      </a:dk2>
      <a:lt2>
        <a:srgbClr val="FFFFFF"/>
      </a:lt2>
      <a:accent1>
        <a:srgbClr val="FFFFFF"/>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Research Project Workshop by Slidesgo">
  <a:themeElements>
    <a:clrScheme name="Simple Light">
      <a:dk1>
        <a:srgbClr val="333333"/>
      </a:dk1>
      <a:lt1>
        <a:srgbClr val="F8F8F8"/>
      </a:lt1>
      <a:dk2>
        <a:srgbClr val="C9DAF8"/>
      </a:dk2>
      <a:lt2>
        <a:srgbClr val="FFFFFF"/>
      </a:lt2>
      <a:accent1>
        <a:srgbClr val="FFFFFF"/>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